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32918400"/>
  <p:notesSz cx="6858000" cy="9144000"/>
  <p:defaultTextStyle>
    <a:defPPr>
      <a:defRPr lang="en-US"/>
    </a:defPPr>
    <a:lvl1pPr marL="0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180" y="3378"/>
      </p:cViewPr>
      <p:guideLst>
        <p:guide orient="horz" pos="10368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F1471-9E57-4DF0-BB22-4A1A85B3580F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B1315-4739-4A15-A703-F3BF2589B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01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B1315-4739-4A15-A703-F3BF2589B7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4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0226042"/>
            <a:ext cx="2798064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8653760"/>
            <a:ext cx="2304288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39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5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1153122"/>
            <a:ext cx="27980640" cy="653796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3952225"/>
            <a:ext cx="27980640" cy="7200898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6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7680963"/>
            <a:ext cx="14538960" cy="2172462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7680963"/>
            <a:ext cx="14538960" cy="2172462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5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7368542"/>
            <a:ext cx="14544677" cy="307085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10439400"/>
            <a:ext cx="14544677" cy="1896618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7368542"/>
            <a:ext cx="14550390" cy="307085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0439400"/>
            <a:ext cx="14550390" cy="1896618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0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71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1310640"/>
            <a:ext cx="10829927" cy="557784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310643"/>
            <a:ext cx="18402300" cy="28094942"/>
          </a:xfr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6888483"/>
            <a:ext cx="10829927" cy="22517102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05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23042880"/>
            <a:ext cx="19751040" cy="2720342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2941320"/>
            <a:ext cx="19751040" cy="19751040"/>
          </a:xfr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25763222"/>
            <a:ext cx="19751040" cy="3863338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82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1318265"/>
            <a:ext cx="740664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318265"/>
            <a:ext cx="2167128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0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318262"/>
            <a:ext cx="29626560" cy="5486400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7680963"/>
            <a:ext cx="29626560" cy="21724622"/>
          </a:xfrm>
          <a:prstGeom prst="rect">
            <a:avLst/>
          </a:prstGeom>
        </p:spPr>
        <p:txBody>
          <a:bodyPr vert="horz" lIns="376202" tIns="188101" rIns="376202" bIns="18810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30510482"/>
            <a:ext cx="768096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9BAAA-F9E3-4D87-A58C-CBB2FA22E112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30510482"/>
            <a:ext cx="1042416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30510482"/>
            <a:ext cx="768096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21DB2-BC48-4017-8A4F-B4E52DAB7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2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62024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9" indent="-1410759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45" indent="-1175633" algn="l" defTabSz="3762024" rtl="0" eaLnBrk="1" latinLnBrk="0" hangingPunct="1">
        <a:spcBef>
          <a:spcPct val="20000"/>
        </a:spcBef>
        <a:buFont typeface="Arial" panose="020B0604020202020204" pitchFamily="34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31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5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3762024" rtl="0" eaLnBrk="1" latinLnBrk="0" hangingPunct="1">
        <a:spcBef>
          <a:spcPct val="20000"/>
        </a:spcBef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ishery/culturedspecies/Salmo_salar/en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://www.fishex.com/seafood/salmon/salmon-life-cycle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image" Target="../media/image6.jpeg"/><Relationship Id="rId4" Type="http://schemas.openxmlformats.org/officeDocument/2006/relationships/image" Target="../media/image2.jpe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8593" y="405910"/>
            <a:ext cx="2010697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US" sz="9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9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 Your Fish Come From?</a:t>
            </a:r>
            <a:endParaRPr lang="en-US" sz="9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164" y="2577326"/>
            <a:ext cx="11588429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 – Salmon Life Cycle</a:t>
            </a:r>
            <a:endParaRPr lang="en-US" sz="8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62456" y="2577326"/>
            <a:ext cx="1312891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Farmed – Salmon Life Cycle</a:t>
            </a:r>
            <a:endParaRPr lang="en-US" sz="8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Jake\Desktop\salmon-life-cycle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64" y="4248554"/>
            <a:ext cx="11223981" cy="82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ke\Desktop\salar_prdcycle_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394" y="4121125"/>
            <a:ext cx="11661977" cy="874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653722" y="4330498"/>
            <a:ext cx="679865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 Factors</a:t>
            </a:r>
            <a:endParaRPr lang="en-US" sz="8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47032" y="6023578"/>
            <a:ext cx="342433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Overfishing</a:t>
            </a:r>
            <a:endParaRPr lang="en-US" sz="5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53105" y="6943594"/>
            <a:ext cx="4229985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demand for fish has steadily increased over the past 50 years, causing overfishing of wild fish, and posing a risk on marine biodiversity.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651522" y="6945324"/>
            <a:ext cx="3962747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overfishing of our wild supply, alternative solutions such as fish farming have increased over the past 50 years.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186958" y="10406308"/>
            <a:ext cx="65444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Temperature Rise</a:t>
            </a:r>
            <a:endParaRPr lang="en-US" sz="5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125" y="13517186"/>
            <a:ext cx="11223981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involved with commercial fishing: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-Destruction of sea floor and coral reefs from Bottom Trolling and Dredges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-Bycatch will increase as the yield of commercial fishing increases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5901" y="13490469"/>
            <a:ext cx="10868961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involved with aquafarming: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-The spread of disease and parasites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-The sediments of ocean pens can become anoxic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-Pollution of new genetics into wild habitats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-Chemical pollution from feeds and fertilizers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737305" y="11496737"/>
            <a:ext cx="776014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changes can affect the growth, reproduction, behavior, and oceanic location of marine life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659365" y="13237106"/>
            <a:ext cx="60513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 Acidification </a:t>
            </a:r>
            <a:endParaRPr lang="en-US" sz="5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515167" y="14182966"/>
            <a:ext cx="777957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an increase in pH levels, many eggs cannot survive. Ecosystems dependent on coral reefs will be affected as well as all shellfish species seeing a decline in population and quality.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 descr="C:\Users\Jake\Desktop\OceanWiseLogo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64" y="18149020"/>
            <a:ext cx="14949266" cy="665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04164" y="32128439"/>
            <a:ext cx="1048876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Created by: Jake Clugston, Quest University 2018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1181" y="25008748"/>
            <a:ext cx="13175116" cy="424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Ocean Wise recognizes the impacts that both wild and farmed fishing can have. With over 585 partnerships across Canada,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main goal is to provide customers with fish from sustainable sources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Next time you go out to eat, look for their logo on the menu and choose sustainable fish if you can!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82666" y="12467497"/>
            <a:ext cx="1045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645892" y="12867607"/>
            <a:ext cx="1045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 descr="C:\Users\Jake\Desktop\indicator4_2012_wildfarme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955" y="17227300"/>
            <a:ext cx="7957260" cy="664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6011384" y="32107276"/>
            <a:ext cx="16907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http://www.fishex.com/seafood/salmon/salmon-life-cycles.html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Figure 2: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http://www.fao.org/fishery/culturedspecies/Salmo_salar/en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7" name="Picture 13" descr="C:\Users\Jake\Downloads\qrcode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138" y="29296083"/>
            <a:ext cx="3622317" cy="362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89981" y="29942010"/>
            <a:ext cx="10955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more about Ocean Wise with this QR code!</a:t>
            </a:r>
            <a:endParaRPr lang="en-US" sz="4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9" name="Picture 15" descr="C:\Users\Jake\Desktop\seafd-wtch-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9215" y="17446804"/>
            <a:ext cx="9575647" cy="572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6617377" y="24188301"/>
            <a:ext cx="15028516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Monterey Bay Aquarium has a downloadable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guide of the best and worst fish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eat – use the QR code for instant access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1040" name="Picture 16" descr="C:\Users\Jake\Downloads\qrcod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9052" y="27132406"/>
            <a:ext cx="3622318" cy="362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" name="TextBox 1023"/>
          <p:cNvSpPr txBox="1"/>
          <p:nvPr/>
        </p:nvSpPr>
        <p:spPr>
          <a:xfrm>
            <a:off x="16144411" y="26589076"/>
            <a:ext cx="68360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Choices: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-Salmon (Alaska)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-Pacific Cod (US hook/line)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-Prawns (Alaska)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-Albacore Tuna (Canadian/US troll/poll)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-Rainbow Trout (US farmed)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TextBox 1024"/>
          <p:cNvSpPr txBox="1"/>
          <p:nvPr/>
        </p:nvSpPr>
        <p:spPr>
          <a:xfrm>
            <a:off x="22450381" y="26599989"/>
            <a:ext cx="66186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Avoid: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-Pacific Cod (Japan/Russia)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-Red King Crab (Russia)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-Squid (imported)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-Bluefin Tuna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(imported)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50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2602</TotalTime>
  <Words>375</Words>
  <Application>Microsoft Office PowerPoint</Application>
  <PresentationFormat>Custom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</dc:creator>
  <cp:lastModifiedBy>Jake</cp:lastModifiedBy>
  <cp:revision>42</cp:revision>
  <dcterms:created xsi:type="dcterms:W3CDTF">2015-03-23T20:38:19Z</dcterms:created>
  <dcterms:modified xsi:type="dcterms:W3CDTF">2015-03-25T16:00:35Z</dcterms:modified>
</cp:coreProperties>
</file>