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32918400"/>
  <p:notesSz cx="6858000" cy="9144000"/>
  <p:defaultTextStyle>
    <a:defPPr>
      <a:defRPr lang="en-US"/>
    </a:defPPr>
    <a:lvl1pPr marL="0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1pPr>
    <a:lvl2pPr marL="1580083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2pPr>
    <a:lvl3pPr marL="3160166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3pPr>
    <a:lvl4pPr marL="4740250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4pPr>
    <a:lvl5pPr marL="6320333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5pPr>
    <a:lvl6pPr marL="7900416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6pPr>
    <a:lvl7pPr marL="9480499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7pPr>
    <a:lvl8pPr marL="11060582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8pPr>
    <a:lvl9pPr marL="12640666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99"/>
    <a:srgbClr val="66FF33"/>
    <a:srgbClr val="008000"/>
    <a:srgbClr val="99FF66"/>
    <a:srgbClr val="00FF00"/>
    <a:srgbClr val="17D608"/>
    <a:srgbClr val="FF0000"/>
    <a:srgbClr val="FF33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16" d="100"/>
          <a:sy n="16" d="100"/>
        </p:scale>
        <p:origin x="11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5387342"/>
            <a:ext cx="27980640" cy="1146048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7289782"/>
            <a:ext cx="24688800" cy="794765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778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738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8206749"/>
            <a:ext cx="28392120" cy="1369313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2029429"/>
            <a:ext cx="28392120" cy="72008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28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8763000"/>
            <a:ext cx="1399032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8763000"/>
            <a:ext cx="1399032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351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752607"/>
            <a:ext cx="28392120" cy="6362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8069582"/>
            <a:ext cx="13926024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2024360"/>
            <a:ext cx="13926024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8069582"/>
            <a:ext cx="13994608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2024360"/>
            <a:ext cx="13994608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724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308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987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194560"/>
            <a:ext cx="10617041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4739647"/>
            <a:ext cx="16664940" cy="233934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9875520"/>
            <a:ext cx="10617041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871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194560"/>
            <a:ext cx="10617041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4739647"/>
            <a:ext cx="16664940" cy="233934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9875520"/>
            <a:ext cx="10617041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47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400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752600"/>
            <a:ext cx="7098030" cy="27896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752600"/>
            <a:ext cx="20882610" cy="27896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44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752607"/>
            <a:ext cx="2839212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8763000"/>
            <a:ext cx="2839212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006C9-274F-4591-8939-4BB792A23F6B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30510487"/>
            <a:ext cx="111099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DD36A-CC2F-4D4A-A2A5-C0344525BD8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331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Picture 32" descr="http://www.woolworths.com.au/wps/wcm/connect/9b5d8b2f-69d1-4634-829f-02a003c92d57/limes.jpg?MOD=AJPERES&amp;CACHEID=9b5d8b2f-69d1-4634-829f-02a003c92d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659" y="6718761"/>
            <a:ext cx="3151290" cy="248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gardenindoorstoday.com/images/products/Carrots_FullSiz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368">
            <a:off x="-568937" y="17071300"/>
            <a:ext cx="7197870" cy="457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ronchalker.co.uk/images/potatoes-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732">
            <a:off x="29933" y="6867366"/>
            <a:ext cx="5451986" cy="4508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7912987" y="21503442"/>
            <a:ext cx="14256748" cy="10753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ectangle 22"/>
          <p:cNvSpPr/>
          <p:nvPr/>
        </p:nvSpPr>
        <p:spPr>
          <a:xfrm>
            <a:off x="1093978" y="21640637"/>
            <a:ext cx="13510124" cy="106158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/>
          <p:cNvSpPr/>
          <p:nvPr/>
        </p:nvSpPr>
        <p:spPr>
          <a:xfrm>
            <a:off x="1828800" y="426720"/>
            <a:ext cx="29783313" cy="6328005"/>
          </a:xfrm>
          <a:prstGeom prst="rect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30" name="Picture 6" descr="http://www.tn.gov/agriculture/images/regulatory/Ai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5279" y="457152"/>
            <a:ext cx="8345987" cy="63280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0" y="426720"/>
            <a:ext cx="14813280" cy="3253742"/>
          </a:xfrm>
        </p:spPr>
        <p:txBody>
          <a:bodyPr>
            <a:normAutofit/>
          </a:bodyPr>
          <a:lstStyle/>
          <a:p>
            <a:r>
              <a:rPr lang="en-CA" dirty="0" smtClean="0">
                <a:latin typeface="AR CENA" panose="02000000000000000000" pitchFamily="2" charset="0"/>
              </a:rPr>
              <a:t>Power of Food</a:t>
            </a:r>
            <a:endParaRPr lang="en-CA" dirty="0">
              <a:latin typeface="AR CEN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0" y="4244342"/>
            <a:ext cx="14813280" cy="2299066"/>
          </a:xfrm>
        </p:spPr>
        <p:txBody>
          <a:bodyPr>
            <a:normAutofit/>
          </a:bodyPr>
          <a:lstStyle/>
          <a:p>
            <a:r>
              <a:rPr lang="en-CA" sz="7200" dirty="0" smtClean="0">
                <a:latin typeface="AR CENA" panose="02000000000000000000" pitchFamily="2" charset="0"/>
              </a:rPr>
              <a:t>Seize your power as a consumer! See the impact your food purchases can have</a:t>
            </a:r>
            <a:r>
              <a:rPr lang="en-CA" sz="6600" dirty="0" smtClean="0">
                <a:latin typeface="Bodoni MT" panose="02070603080606020203" pitchFamily="18" charset="0"/>
              </a:rPr>
              <a:t>.</a:t>
            </a:r>
            <a:endParaRPr lang="en-CA" sz="6600" dirty="0">
              <a:latin typeface="Bodoni MT" panose="020706030806060202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6480" y="6754725"/>
            <a:ext cx="130454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1500" dirty="0" smtClean="0">
                <a:latin typeface="AR CENA" panose="02000000000000000000" pitchFamily="2" charset="0"/>
              </a:rPr>
              <a:t>Should I Buy….</a:t>
            </a:r>
            <a:endParaRPr lang="en-CA" sz="11500" dirty="0">
              <a:latin typeface="AR CENA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12470" y="8759871"/>
            <a:ext cx="20730210" cy="112124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13227669" y="8897750"/>
            <a:ext cx="19126200" cy="1068043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8541369" y="9014373"/>
            <a:ext cx="3977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600" dirty="0" smtClean="0">
                <a:latin typeface="AR CENA" panose="02000000000000000000" pitchFamily="2" charset="0"/>
              </a:rPr>
              <a:t>Local </a:t>
            </a:r>
            <a:endParaRPr lang="en-CA" sz="9600" dirty="0">
              <a:latin typeface="AR CENA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67639" y="9141772"/>
            <a:ext cx="384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600" dirty="0" smtClean="0">
                <a:latin typeface="AR CENA" panose="02000000000000000000" pitchFamily="2" charset="0"/>
              </a:rPr>
              <a:t>Global </a:t>
            </a:r>
            <a:endParaRPr lang="en-CA" sz="9600" dirty="0">
              <a:latin typeface="AR CENA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258544" y="10250528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600" dirty="0" smtClean="0">
                <a:latin typeface="AR CENA" panose="02000000000000000000" pitchFamily="2" charset="0"/>
              </a:rPr>
              <a:t>Both</a:t>
            </a:r>
            <a:endParaRPr lang="en-CA" sz="9600" dirty="0">
              <a:latin typeface="AR CENA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3865" y="10749645"/>
            <a:ext cx="915924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 CENA" panose="02000000000000000000" pitchFamily="2" charset="0"/>
              </a:rPr>
              <a:t>Support small/family farmers over commercial growers.</a:t>
            </a:r>
          </a:p>
          <a:p>
            <a:r>
              <a:rPr lang="en-CA" sz="6000" dirty="0" smtClean="0">
                <a:latin typeface="AR CENA" panose="02000000000000000000" pitchFamily="2" charset="0"/>
              </a:rPr>
              <a:t>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 CENA" panose="02000000000000000000" pitchFamily="2" charset="0"/>
              </a:rPr>
              <a:t>Reduce food miles (less emissions in transportation). </a:t>
            </a:r>
          </a:p>
          <a:p>
            <a:endParaRPr lang="en-CA" sz="6000" dirty="0" smtClean="0">
              <a:latin typeface="AR CENA" panose="02000000000000000000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 CENA" panose="02000000000000000000" pitchFamily="2" charset="0"/>
              </a:rPr>
              <a:t>Encourage a self sufficient community</a:t>
            </a:r>
            <a:r>
              <a:rPr lang="en-CA" sz="6600" dirty="0" smtClean="0">
                <a:latin typeface="AR CENA" panose="02000000000000000000" pitchFamily="2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69356" y="11138089"/>
            <a:ext cx="8808720" cy="8990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600" dirty="0" smtClean="0">
                <a:latin typeface="AR CENA" panose="02000000000000000000" pitchFamily="2" charset="0"/>
              </a:rPr>
              <a:t>Areas can specialize in production.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600" dirty="0" smtClean="0">
                <a:latin typeface="AR CENA" panose="02000000000000000000" pitchFamily="2" charset="0"/>
              </a:rPr>
              <a:t>Build good trade relations with other countries.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600" dirty="0" smtClean="0">
                <a:latin typeface="AR CENA" panose="02000000000000000000" pitchFamily="2" charset="0"/>
              </a:rPr>
              <a:t>Less expensive.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600" dirty="0" smtClean="0">
                <a:latin typeface="AR CENA" panose="02000000000000000000" pitchFamily="2" charset="0"/>
              </a:rPr>
              <a:t>Large variety to choose from.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CA" sz="5400" dirty="0" smtClean="0">
              <a:latin typeface="AR CENA" panose="02000000000000000000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CA" dirty="0">
              <a:latin typeface="AR CENA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58891" y="11811802"/>
            <a:ext cx="74980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 CENA" panose="02000000000000000000" pitchFamily="2" charset="0"/>
              </a:rPr>
              <a:t>Food supply less vulnerable to climate change driven extreme weather patterns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CA" sz="6000" dirty="0" smtClean="0">
                <a:latin typeface="AR CENA" panose="02000000000000000000" pitchFamily="2" charset="0"/>
              </a:rPr>
              <a:t>Good balance of pros and cons. </a:t>
            </a:r>
            <a:endParaRPr lang="en-CA" sz="6000" dirty="0">
              <a:latin typeface="AR CENA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22560" y="21724256"/>
            <a:ext cx="122529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600" dirty="0" smtClean="0">
                <a:latin typeface="AR CENA" panose="02000000000000000000" pitchFamily="2" charset="0"/>
              </a:rPr>
              <a:t>How the Environment is Shifting the Strategy of Agriculture</a:t>
            </a:r>
          </a:p>
          <a:p>
            <a:endParaRPr lang="en-CA" sz="6600" dirty="0" smtClean="0">
              <a:latin typeface="AR CENA" panose="02000000000000000000" pitchFamily="2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65247"/>
              </p:ext>
            </p:extLst>
          </p:nvPr>
        </p:nvGraphicFramePr>
        <p:xfrm>
          <a:off x="1540156" y="23986321"/>
          <a:ext cx="12617768" cy="7927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8884"/>
                <a:gridCol w="6308884"/>
              </a:tblGrid>
              <a:tr h="1347312">
                <a:tc>
                  <a:txBody>
                    <a:bodyPr/>
                    <a:lstStyle/>
                    <a:p>
                      <a:pPr algn="ctr"/>
                      <a:r>
                        <a:rPr lang="en-CA" sz="8000" b="0" dirty="0" smtClean="0">
                          <a:latin typeface="AR CENA" panose="02000000000000000000" pitchFamily="2" charset="0"/>
                        </a:rPr>
                        <a:t>Local </a:t>
                      </a:r>
                      <a:endParaRPr lang="en-CA" sz="8000" b="0" dirty="0">
                        <a:latin typeface="AR CENA" panose="02000000000000000000" pitchFamily="2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0" b="0" dirty="0" smtClean="0">
                          <a:latin typeface="AR CENA" panose="02000000000000000000" pitchFamily="2" charset="0"/>
                        </a:rPr>
                        <a:t>Global</a:t>
                      </a:r>
                      <a:r>
                        <a:rPr lang="en-CA" sz="8000" b="0" baseline="0" dirty="0" smtClean="0">
                          <a:latin typeface="AR CENA" panose="02000000000000000000" pitchFamily="2" charset="0"/>
                        </a:rPr>
                        <a:t> </a:t>
                      </a:r>
                      <a:endParaRPr lang="en-CA" sz="8000" b="0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2539002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Adjustment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of irrigation systems according to water availability.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Specialization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 becoming necessary with shifts in climate.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66FF"/>
                    </a:solidFill>
                  </a:tcPr>
                </a:tc>
              </a:tr>
              <a:tr h="2539002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Adjustment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of crops grown in an area.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9405418" y="21684074"/>
            <a:ext cx="112718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600" dirty="0" smtClean="0">
                <a:latin typeface="AR CENA" panose="02000000000000000000" pitchFamily="2" charset="0"/>
              </a:rPr>
              <a:t>How We Can Impact the Environment With Agriculture  </a:t>
            </a:r>
            <a:endParaRPr lang="en-CA" sz="6600" dirty="0">
              <a:latin typeface="AR CENA" panose="02000000000000000000" pitchFamily="2" charset="0"/>
            </a:endParaRPr>
          </a:p>
        </p:txBody>
      </p:sp>
      <p:pic>
        <p:nvPicPr>
          <p:cNvPr id="1028" name="Picture 4" descr="http://www.torontolife.com/wp-content/uploads/2011/03/Trinity-Bellwoods-Framers-Marke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97" y="357738"/>
            <a:ext cx="8364198" cy="63776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937631"/>
              </p:ext>
            </p:extLst>
          </p:nvPr>
        </p:nvGraphicFramePr>
        <p:xfrm>
          <a:off x="18651487" y="23901490"/>
          <a:ext cx="12960626" cy="7892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1445"/>
                <a:gridCol w="6509181"/>
              </a:tblGrid>
              <a:tr h="1687537">
                <a:tc>
                  <a:txBody>
                    <a:bodyPr/>
                    <a:lstStyle/>
                    <a:p>
                      <a:pPr algn="ctr"/>
                      <a:r>
                        <a:rPr lang="en-CA" sz="8000" b="0" dirty="0" smtClean="0">
                          <a:latin typeface="AR CENA" panose="02000000000000000000" pitchFamily="2" charset="0"/>
                        </a:rPr>
                        <a:t>Local</a:t>
                      </a:r>
                      <a:r>
                        <a:rPr lang="en-CA" sz="8000" b="0" baseline="0" dirty="0" smtClean="0">
                          <a:latin typeface="AR CENA" panose="02000000000000000000" pitchFamily="2" charset="0"/>
                        </a:rPr>
                        <a:t> </a:t>
                      </a:r>
                      <a:endParaRPr lang="en-CA" sz="8000" b="0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0" b="0" dirty="0" smtClean="0">
                          <a:latin typeface="AR CENA" panose="02000000000000000000" pitchFamily="2" charset="0"/>
                        </a:rPr>
                        <a:t>Global </a:t>
                      </a:r>
                      <a:endParaRPr lang="en-CA" sz="8000" b="0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151196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Increase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carbon stores in soil and vegetation.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Universal, collaborative agriculture policy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</a:t>
                      </a:r>
                      <a:r>
                        <a:rPr lang="en-CA" dirty="0" smtClean="0">
                          <a:latin typeface="AR CENA" panose="02000000000000000000" pitchFamily="2" charset="0"/>
                        </a:rPr>
                        <a:t>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  <a:tr h="2598752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Diversify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Crop cover to replace agrochemicals 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AR CENA" panose="02000000000000000000" pitchFamily="2" charset="0"/>
                        </a:rPr>
                        <a:t>Institutional</a:t>
                      </a:r>
                      <a:r>
                        <a:rPr lang="en-CA" baseline="0" dirty="0" smtClean="0">
                          <a:latin typeface="AR CENA" panose="02000000000000000000" pitchFamily="2" charset="0"/>
                        </a:rPr>
                        <a:t> funding supporting mitigation </a:t>
                      </a:r>
                      <a:endParaRPr lang="en-CA" dirty="0">
                        <a:latin typeface="AR CENA" panose="02000000000000000000" pitchFamily="2" charset="0"/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  <p:pic>
        <p:nvPicPr>
          <p:cNvPr id="1038" name="Picture 14" descr="http://thumbs.dreamstime.com/z/bridge-set-1888921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" t="-1" r="13071" b="80494"/>
          <a:stretch/>
        </p:blipFill>
        <p:spPr bwMode="auto">
          <a:xfrm>
            <a:off x="14691370" y="26113883"/>
            <a:ext cx="3134349" cy="153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Bent Arrow 25"/>
          <p:cNvSpPr/>
          <p:nvPr/>
        </p:nvSpPr>
        <p:spPr>
          <a:xfrm flipH="1">
            <a:off x="16883416" y="19972363"/>
            <a:ext cx="598088" cy="6159761"/>
          </a:xfrm>
          <a:prstGeom prst="ben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040" name="Picture 16" descr="http://sr.photos2.fotosearch.com/bthumb/CSP/CSP934/k934196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576" y="16991311"/>
            <a:ext cx="4517328" cy="451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1077575" y="18166582"/>
            <a:ext cx="3471572" cy="175432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5400" dirty="0" smtClean="0">
                <a:solidFill>
                  <a:srgbClr val="FF0000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Consumer Choice !!</a:t>
            </a:r>
            <a:endParaRPr lang="en-CA" sz="5400" dirty="0">
              <a:solidFill>
                <a:srgbClr val="FF0000"/>
              </a:solidFill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  <p:sp>
        <p:nvSpPr>
          <p:cNvPr id="29" name="AutoShape 26" descr="data:image/jpeg;base64,/9j/4AAQSkZJRgABAQAAAQABAAD/2wCEAAkGBxQSEhUUExQWFhQXGRcYGRcXGBcaFhgdGhwYFxoYGhgYHCggGR0lHBwYITEhJSkrLi4uGB8zODMsNygtLisBCgoKDg0OGxAQGy8kICQsLDQsLCwsLC8sLywsLCwsLDQsLCwsLCwvLywsLCwsLCwsLCwsLDQ0LCwsLCw0LywsLP/AABEIANIA8AMBEQACEQEDEQH/xAAbAAEAAgMBAQAAAAAAAAAAAAAAAwQCBQYBB//EADwQAAEDAgMFBgUDAwQBBQAAAAEAAhEDIQQxQQUSUWFxBiKBkbHwEzKhwdFCUuEUI/EHYnKCsjNDkqLS/8QAGgEBAAIDAQAAAAAAAAAAAAAAAAIDAQQFBv/EADQRAAIBAgQDBgYDAAMAAwAAAAABAgMRBCExQRJR8AUTYXGBkSKhscHR4RQy8TNCUmKCkv/aAAwDAQACEQMRAD8A+4oAgCAIAgCAIAgCAIAgCAIAgCAIAgCAIAgCAIAgCA1mx8f8Z+JEy2nW+G3/AK06RcPB5cq6c+Jy8H9kRi73NmrCQQBAEAQBAEAQBAEAQBAEAQBAEAQBAEAQBAEAQBAEAQBAEBzPbrtF/SUd2mf79S1PXd4vM8NOcc1rYmt3cbLVldSfCj3/AE9wu5gmEkkvc95JzJJImdbAJhFalfnczTXwnSrZJhAEAQBAEAQBAEAQBAEAQBAEAQBAEAQBAEAQBAEAQBAEBoO1HamngxHz1TkwHL/c46D6nzWvXxCpeLIylY+UurPxFV1Wq7eeTcnIchwA0C5Lk5PiZqN3Pr/ZOP6SjAIEHPqZPQmSuvhv+JG1T/qjbK8mEAQBAEAQBAEAQBAEAQBAEAQBAEAQBAU8ZtKnTsTLuAzWvVxNOllJ58i+lh51M0suZr6m1nnIADzPmbfRac8dK+SyNqOEgtXc9GIJzcT5rKxDluY7tLY9bUOjnTyP8rKr52RhxXJEgxLxkZHO6mq8iPdweqLFHaM/MI6K6OJT1K54e2jLbKgIkEQr4yUldM13FrJnC9qe3W6fh4Qgx81WAW9GA2PXLhOa062KtlD3K3Kx8+q1XPe5zyXOcSSTmSdSufJtu7KJO5coN3QsFZ9e7LuBwlAgz/bb5xf6yF2MM70o+RuQ/qjaK8kEAQBAEAQBAEAQBAEAQBAEAQBAEAQHNbZ7RAEspGdC7nwb+VxMd2tGneFPN8zrYTs9tcdT2/JoHVd6c/E/Y89V5utieO9t/G/Xh1bqKHDYiOKIJkyNfzyuqHUk223qWd1GyJ2Yo2mJ4uvCl305NcT9WrlbpRzt8jYUsUIuQXToM+hiV0YYmna0mnK+y+jte/LQ1JUnssi0MVJz/PSDeVtQxXFLJ/nyzzv7+W5T3VloUMf2hpUATUd3oJFMfO7h0k65Z3WxCvxLNddf6U1nGmtTgNpbcr1z/cfDbwxtmcMtfGdUu0curVlPUqxZSNZslwzJM/lCLLVR0LDMH2TYjYw9EBpb/bZ3TmO6LHmu5RVqcfJG4tC6rDJDi8S2kx1R53WNBc4nQC6xJqKuzDdlc0vY3aD8TSq13yBUrPNNp/SxrWMaOAMtJMakqjDzc05Pd5eRGDurnQLYJhAEAQBAEAQBAYveAJJAHNYbS1MpN5IrVNpUm5vHhf0VbrQWrLo4erLRHg2nT4nyKd/Az/GqGbcdTP6h4yPVZVWD3IOhUWxYa4HK6sK2ranqGDnO1m1/ht+E095w70aDh1PouT2pjO5p8EdWdTs7C95LjlojiqRJMQV5Fps9E0ki45rmNktMdPqioSebTsUcUZO1yvWrtbQNbPWARI4G672H7MpKlebu7bHGr9qyVXggsk7eJ7gKpeJOo1/lcGqrSaTO3LRFoOIsZ8FWqbZBpamp29tz4DBEGo6IaSYAGZcBppn6LaweH7xtS035dfQ0MbiVRVo6nGVcS6o4veZc43PSLDgOS66iorhjocGdRzd5alqk6R76/dWrNGvIlaJMKxES8y3uFlkWWNm4c1q9KkATvvaD/wAc3eTZWIx4pKPMRV2fbV3jbNTtztFQwg/uvG/EimLvdwgaDmYCpq14U9XnyIymonyvbW3K+PqDes3JlNs7szaf3GYueFoXLq1p1Hn7GtKbkfYNmYQUaVOm0ABjQIGVhfrfVdenHhiom0lZWLSmZCAIAgCAIDGpUDQS4gAZkmAFhtJXZmMXJ2RzW0+1LZ3aJ6vIy6NP38lycV2pCHwwfr+n14HWw/ZjfxVPb9mk2jtSwBfvPMSXSY1sufXxl4pcV315HRo4bPKNkZbKxjciBnnaItnfNQw+LhH4Z28+sxiaL1XsbJteBEHjeL62OUrc79RVre/50uabhd3LFOrImB5z5HVXQqqSv9/oVSjZ2JA7duJb0lWd445kbcWTzJ27ZLZDhvZgRnlN9FZ/OUXaSv5eVyp4NSzi7HBbVxDzVc58yTPW+i8zjJyq1XJ+h6LDU4xppRMqFS2fmtCWWXMslHMu0nA2dl4qNJpSXFoa8k1oaans5rnE1HuLRAa2RuiDMx7yXTl2jNw4Xy26+hV/CpxlxpZ65l/43ThOR8Vz5JyzZs8NjX7a238BojvOdk2YFsyY09VdhsO6r1slqaOLxMaK0u2cVVrF7i9xlzjJPlA8l2VFRjwrRHnKk3OTk9WeA+vv0WSosUqke/fJZgyDLtGqNbq29iDLTa6y2YZtOyu1WYbFCrVBLQHCw7wJ1A14Hr5zoTUJ8T0JQaTuzc9oO21WqYoF1Jg1tvu6/tHIefC6ripSfw5IzKo3ocfV3nvJcS5xuXEyT1J1WrvcqOp7CbNc7EscAN2n3nE6CCBbjOXSVfhoOVRW2J0k3K59UXXNoIAgCAIAgK2PxzKLC95gacSeAVVWtClHim8i2lRnVlwxRwO0doVcQ8n4oA/S0NO6P55ry+Jx8q0r8dlskuuuR6ShhoUI24c93coVqzGv3nkG1w2ZcQMgDEH+SpUcH37VSbVvW720NXG9orDx4If2+nWxrg0PeINrl953To22vHwVeJp0aaSjdfPL5FnZmKxGITnUSS28Tc0qDSI34I5AeputRRozVnKz8Uvyb0qkk72yLIw4AHeEZyS6M+RspunTSXxK2172+v5KXUben0LNJpFySRoQ4x9FZGMqfxNt+N39uemvoVSaeVvkZCu5ljZp65cDe3iir1KTtovLblrl8/MjwRnnv9x/WTcwJyz8zbgpfzL/ABSy5fvL529UO5tkipiabajQHDPXLSQR4x1WvUekutOX05l8G4PI072/DdB8CBnrlxVDXFob0XxK5YpV4G9YwCTItb+VCEfj0K5Q25lShU7vPr9VY4ptk55Mjq4kN3iTDRmZ8VJU28kVTkoR4pHEVqzqtRzruJNhmQLwIXahBQioo8nVnKpNy1LVPZWIdlQrHpTeft0WbFLpy5P2Pamx8SM8PX0/9p/P/aliPdT5MhO/T/8AUa5s2hzSI8xn9uqykiEoSWqM24poGnqT0CsSvoV8J4/Hki1vH0tZWKnzMcJPgBqsTIs2E5KsiWKTQEMH0/sBhCzDFxEfEcXA6loAA6XnzXTwcWoXe5s0laJ0y2y0IAgCAIDGpUDQXGwAJJ5C5WG0ldmUm3ZHy3bG1H4mrvus0Wa2Zgfc6yvG4/FSr1LvbRHrsJho0KfCtd2YYWtuG1yQtCMpJ8SLqkFNZnvwqdV7XVGhxE5lxEcN0GPotqnjqkbJvzfPrwNarhIPO2exY/p6VNxFJoawgd1oG6D0i4/JWcRXg6jlHO6+fqszNNS7tRexlVpD9OsW0C1ZuMs1v8uv9Jxk9zynVI6+n2VbnKOmvXoJQTM2OGefIetwspx/s8+tc7/Qi09DN9TpGfH11CzxctPfpr0+5FRIHESSJjnn75KL4b3Rak9GeCrE8+vGeqxGVtjPDcixQ32wbcOXP3xUozs7kofC7o0mJxJaCCL5GVt04Z3NmybuWdnYN9UA/KzRxzPTU3Vyo31KKtSMPFnQYTYtAAbzQ+/64IJzFjbhC2qVOEbPfrpHOr1ZVMnodDhd1ohoAEwAIA/E/wArfi4rb6HPlFltsLYXDsUu5kKduP8ACON0Y4syOrQBsR4G/iVqzoRbJqZzu1ex+GrTNFocf1M7rv8A6xveKpcKsP6P3z6+RlwpT/sjhdsdhatLvUT8Vv7TAeB6O+h5KVPGLSoreO36Nargms4Z/U1WFsIOeoNvC6uk08znSjmX6ZCjYraNlsnCmrVZTBjfcG9JzPgLrMYuUlHmFG7sfaaNMNaGiwaAB0Fgu0lZWRuGayAgK1DGte97G33LOIyDj+if3RcjSRxUVNNtLYwncsqRkIDlu320CyiKbTBqG8atFiPEkeRXL7VrcFLhTzf0Or2TQ46vG9vqcLQFi45CLcTw98F5WSuelf8A5RLhc5dec4UHbQxLTIt0mA8ifLjCxwJ7lUpMkkE3yv4dFiLTdnoQzSy1Msvd/wCFXpo+uY1DQXG/+Fn4pyzDtFZF5uEIkd0AQSTB8olbscLKN1llq3Z+1r9eZquqnZ5+HWRhiaFt6ZGeUcgY45fVYrUHw8TeXlbwvbrxJU6mdrFKpy5W06hakl6GzHxIXOULE0iCrWAVkYssUSt/SNe4Pddue7+46E8ltUqqgrMOTSsjZit4fxOg+3BZlUvsUcBIzEkTOsi08oz8VhVXFN9ab7/fwMOkmXGY3OYIJjXLn56lXLFa3zX162u8tzXdDll11oX8PtAfqdEZWvOV93NbMMbFf3la2mV9ObX+GrPDv/quvUmbjxld3DIRxvw8LI8bHTX2y/XpdIg6D8uutz04ybACb/LBA00AJm+qreMbbjFL0s1y5K7ee9+T2MdzbNv3JBitO71kg/8AxMwVL+Wk3F2+afs7297eRDut+vcjrV+F84Nr3ziLn8LWq4nifw5rOzyz8bW15bE4QsaDbmwmV5IhlTR3HOQ7iJ1UcPjHSnZ6PZ7c7Pw+ZXiMLGqr78/ycNiAaTzTqd1zcx3vxrxXbT4ldHCqUpQdmdB2Q2hhKTzVrlxcyDTYGkyb97haBExnyV1Hgi+Ke2hGNlmzrXf6kUb7tGoeElgnrBMfVbLx0eTJ96ihi/8AUh5n4dFreBc4u8YAHlKrljpbIg6z2I9jY3H7Rdu/GNOi2PiPYA06mARcuPWBN+cac61d2vZbiLlPc+g7OwLKFNtOm3dY3IfUknUk3ldKEFBcKL0klZFlSMhAfNu3dYvxPJgDR/5H6u+i812vJur5L9/c9R2RBRo+ef2+xpyAYF4bc9fZhcbK1zo5lzDCbxMHT15RmsQjeVyqbtl10y7REmRAIgCfPhw+62acW22rLkUSyVnpuR1MzAjMR01WlUtxXS9NdCUdDzf1Of8AnzUZO/xXz6911Yzw7InLYlxFjMcibifMK2UVnN6O9lybV1f3K73+Hy/ZbD2lxHd3f2xfIEEHqD9VvR7tzaskntbPTZ8r3+dzXtJRvnfn11oevlxAIuN3e+WBmDLs5IBtldXSXE0ms1a+mWVs3rml5b+ZWirp87a/TzZq6ztdS2/IklxnwBXOnzW628c8+kbsFtyf6NRj8duyBc+7rFOjfNm3Cnua7CtNV8E90XP4V82qcctScskbc6cFqxz1KTJr1K4sSb0eUe/RYvdddeBi1yVjz7lY4pJWIOKJaJM2z8CVDPReRCSVsy3SdvWBcXG4aLjxn3dSXx3u229Es7vxNeS4dbJLczbTMxYzyN4zF8jkPEJ3Errf39ddHovVMw5K1yVjQJkwQCeIymAdDKx3Vk1ezV/FaXt4O+vmVtt6aex66JsRe4ygg9ciqpU0ndPy0+/732CvbMya/haVV3jWmXy/C+RFo1vaTY4xVK0CqySx3Hiw8jpwPKV2MDj1H4ZvLrrQ0sVhu8WWpwFGkdRHXNdiTOBJF1jFWVs3vZrs0/FPFiKIMPfa2u6J1NtLSrqNB1X4bkoQcn4H1fZ2Bp0KYp0m7rGzAuc7kkm5uuxCEYR4Y6G0kkrIsqZkIAgPmnaRm9WqH/e76Ej7Ly/a39m1z/R6rs92pxXgaanmea5DOjsXaL7QNQJ8OCRkkVSWdy7TrCM5N8hqbnhr9leqseHV32t4+2/2Ndwd9MiOpbx14rWqQcXb58+v9JxzI3GLHMFV6LhazJpXzJqNUDjaDocuvuyzCSTz8OtCucGzN1cgCHAgWzM31hXOo4pWfzZFQTbujypWMGTNjkQYyFo5ceXBWOo7PO/VtvARgrq3XTKGMBJDGtJqGRuC7uPC2fhBWFTV89tV0jYhJJOUnlz2OWxpLXEOBDgSCDoVt07SScdDdi1JXWht9l0t2mJzd3j45BadeXFPyKKjuy2qSBk330WdwSRJ9+4CjkY0RM1R4ru7IMnpMEEn9Iy4zYfVTpxvdvZac9l89SqUndJbk1CpuvbabEw3nNo5cFZB8M4tK/l49aFc48UHnbz8DKrig2N2LwXG+hBtw8EnXVvg8L66p39M+RiNJv8AttoTUsUBmRBO9HO4OYOlr2v4iUKyiryfjbx32e2WeX1K5Um9Fnp1oZ0mzDbZk8zIP0tZV9zxZRtv56dW9nmRk7ZmIdmOQ+11oySV0+uvYk1uSMN4WIppuJB6XOU2/gAysSB3aneHWYcPO/ivU4WXHST9PY89j6fBVuty12d7NVMUZbDabSA5xnqQBqYW7Rw8qjy0NKEOI+q4XCspNDabQ1o0Aj/J5rrxioqyRspJaEykZCAIAgPnfaSnFWrn8xNud15vtSF7+Z6bAS+CPkaV7I+i41WLjKx0oyugw2VRJlplU635G4+qKo4/vQpcFsYueoNt6kkjGVixI9ZUi40WVdZow43Dq3QdPXqpa6hQLGFw5fBGU5zBN+P4TvIQkv8AN92U1KihkzqOztJlMuaAC51y/Nx5Tw5Lo9mYpSm6Eks91v4deJxsdKdRKT0Wxx3+pGyd2tTrAWcQ1/DiD5AjwChTj3FWdD1j5P8ADOn2ViOKm4PbQp0DLQeK1JL4rHQlqSNPvwsliJJSGnMA8x/lZWRhsma2xJ9zEdFBog3mkiRzLXF+GnALFRWZFPPItYVrhJbJO6Z5ArNCVS/wcn6IpqOL/tzIa5cAJzaIEm+ZOhtmstyStJ6fm/3LIKLeW5W2Zi6T6j/iuDGM7tyAXOINh0AnqQuhhsDxR43mmaGPxvcSUIPPcxNaHlkg7pz0M3Dui062HdKVjew9WNenxr1NlgsQSQLGxF5taQM4IlYpuzSTu7PX/baldamrNkxcASOgzzFoFrW4rWmkm1f9r0y9blaTkk+rkm99vT+FTJZ38vHYjYyr7JGM3ae/uFrt4OiTEd5o6/Zeh7JfeN0uLy+v5OZj6V4XOzwOCZRYGU2hrRoPUnU8yvVRgoqyOWlYsKRkIAgCAIDjO1dCK86PA8xb7fVcrG07z0yf2O52fO9K3I53FMXBxFJLQ61ORUBWjY2DNroUWjBlvqNjFjwPWbErENStkBcmwAzPhqpqFySjuzZYDZhID3kyT8n5OvRRqTSjaOuhqVsSr8MF6myPKB6LRlrmavmWMDV3ajTlBv8AdW4ap3VaM+Tz8t/kU1o8VNosdvsPv4V8CYBIPTvDziF6PtKFqlOolle1/Bmt2VPhrHC7PdNJp5BcqqrVGj0c/wCxLOmXsEJmkYLVEAyONrctfVTUb5FbyzLBB3TORvbORy6JKElHPQhdXVjM1Lx+0nyzv4qE5/K669SPD8zOg7kSLCbktOUwIVdNK+f3yfpbPzIzXXNHuKcSIJvrJueZ46+ys1bvJ9dfvcxTUU7ojpsY1lJ7DTLqZJfv2Dg/5hIGcgRyELu4Wqo01bSx5/G0JyrPiWd8hiaVNzRUa9jqu87e3DaCSQM9MvFa2OtOnfkbnZfeU5uNsmSYVpIga8jb2JXHhfSOr6+lzqVGk7skMWva5tmCLceQUGrJZ/nrciSb8398x5qE2nd8+mQ4bZGw2NViq08/UgfddjsidqyfWeX1NXFRvTa8Dsl7M4AQBAEAQBAantHg/iUt4Zsv4a/nwWviKfFDyNzB1eCpZ6M4bFLg4hXyR6CkzWvELlVIcLsbkXcj+Iq3EkeGqnCZLLMHVcAWiA4TvEjLLqk2qSvIqdaCbXI6fstsdrJcZLjYk+g4eCvwdL+RLjvbhem3vv1zOT2hipStFHu0MIGGGS4X0uDwPHqtLF0YQqcFN3+z5X36RmhW41eeTNYai1uE3OEmo1bc0dkrWzK5RdzoNrjewl/2t8bZBelr/FgIXe0fkcrDfDivVnzHYx/ssEzAjysudiP+Vnp5O7uW2usfH0MKKyMWJqZnI3MDkYkEGeW6VPJrLUw8tSzv5OgC5MC+Yvqk2tcr56Fdv+p7vzeeZ18YhUS161FrFjBvdPdi8i+RzBz8Qo021U+Hfn4lVWMbZkuLcf27oAHSHXg6dFbVlJO1rZfXb30/whSUed/11mVX0d51hqYEiQYv4KDk38K05eJcpWWfuYvphskG8jSQeOqxGWThJmYu+xcwxJaAALnkDlIFzlrdIJ2tzfh6b6eZRUspXexarUiw7rgG2Dg0EHS95OcZTwSvTcPgmraO3pnnfw0uUwkpriTvtcrjT3qtNstL2EMHpB98l2uzstdvua1VXR3C9mecCAIAgCAIAgOG7SbN+E+R8jpjlxC5GLocEuJaM72CxHeRs9UczWF1x6sM/kdSEsioQSQAJJyGpJtktZU22kty7iSTb2O32N2NphrHV5dUzLJG4J/SYzjrHhn3aHZ0Ipceb+RwsT2rNtxpZLnuWsdTYHlrMyQAIs3SAdBGkLlY6hR76Si821to3lrfltYjRlNw4pf6bAAUqfSw6/dbahLCYZq+a0fi9PP6mrd1ahp2YmJOfOAZC81TqKndt3b5q911zN90r5EOMwLXneHdP0PUfdbDUZO7y5f5/v1LKVeUFwvMpUcHU3gAwmTFsus5KCwtWbSjG9/Y2ZVqfDds6XbjN3DED9IaNNIGq9HjaShhODkl8rHGwkuLEXe9z5LsCtNMjg5//kVzMVG0/RfQ9U1kjYhy1xYza+PwZ8wjFiVroNtc5+31WH4GLczMO52Pu6hJ3MWJ2vt6Hh/ChluVuOZeo4gbpBz3YkiRHdi3gfMKyNVJWetmvpb6P5GtOm+K60v+bnpaDYRcZixmIg8JIHgUvFpLmvZ/78mLta9IyqVCA0QG2+Q5GSbjwtxWXO0Vt4bPN5/bnbTIjGKbb18eWR5hy0EGCTNhM345XGSh3nx5Jt8tc/bPrMzNSatf7ZEjnkkmLmOVrfj6aqqUnd8Szf08P2QUUlbq5iz3Gqhm3fr0Msu4Rhc4DiRHj/ldzAQcnbxy69WjXqyUU2duvXHnQgCAIAgCAICDGYVtVhY8SD5jmOajOCmrMnTqSpy4onzraOzNyoWb4cAbOF55civLY6rClNwj8T6+Z6WhVc4KVrF7ZdRtJzdBmfUytPC4yUa0ZOVlq+RXiIOpF8zb09tDddByBIBzPC/kuyu1YSjKyzSur7mi8E01crbNf8arvQARcxcHh45rl04PEYniyT1ds07affrIvrruqXCTbdqS4CY3ROeZJv4wE7UqqVXgvbhztfV7+trW0K8HG0b8zU0apMmc8zpf0XHblOTaeuvLM35QSyJKVa8TJvfRV2cJZfrrxIShlcuUaxEaRkdfDitqlXqU4pu+Wj/GzKJwTLW1ajqtJzRul0d28AnhOnVdnE11iKfBJrO1ntfc18OlSqcWdj4zsEPo71Oq0se0w5rhBBzUsbFSldHpqclOCaN2aq5/CTSMm1FhozYma/3mFGxFomY/37yUNMzDRKx/Ceig1cg1zJy4Tl5T4qMs8yCTsSsPNRyepBosQflN7DK45T48VlU5J2i735fcp+HUya8iRaTmYv0k3Hgoucopx9+fXTMOKefI9BnRQu2YtYkYrKcL2660zIs3nZ6hvVN45CT45fz4L1PZdO8nI5uOnwwtzOnXdOOEAQBAEAQGv2htVlKR8z4+Wcup09Vp18ZTpXis5Wvb89XNmjhZ1M9FzOQ2ntqpUAl0C/dbYcuvivMYrtGrXSvK3gjuUMHTpvJerNZ8TK8aDxtK0UjbseNq90nU28FGySMOOdg512xYGOuohTtwq60f2yMLc3fZGSSdL/b7ytvs5v8AkpLRRNHtG3CkWts03fEOcGMuXLzVHakZxxMk72lZ+yt8syvCSjwLmas0yMyQIyg35c1pRhlm7fc3eJPQwDZM2A8JKQimiV7K25M0buUE8hMZalSaUNGn6XtoVv4tS/gg7IZcDks0KOIbtCN146deWprVeHVl9+xWVm1Q9oBqtDS4Ab3dndPMtkkSvS4LDV+GSrZJ+pp/ynTlFwejv+fc+e7a7MYjCm7fiU/3sBI8W5ty6XzVFfCSp56o9Bhe0aNfez5P8mqJc0w4EG1iI+hWm4nQi1JXRnTqqDiLFmm8jJVtEWienUVckQaLDDNteMqFiDVsyam73oq2rkJInB8VFxK2jKVFpESVinTpOTsQZPSC6FOFtM+vwVSOz2NhPh0xPzOuft75r1uDodzSUdzz+Kq95PLRF9bRrBAEAQEVSuAYm/DVUVMTTpvhbz5bk4wbVzRbYx7wSASALwDH1F153tHtOrGcoLJK3hk/FO+vpzR0sLQg0nbM5qqSZn3quDGUpKzZ14pLQovOfv2FKKRcRt7xPXTyVrefIy8kSVXwbXaPrAsFP+rtquuvoVpX8ym95F/c5qMdSxLY67sae5nxMeK6PZf/ACyjfZdcjk9pL4kZbU2s4VHNAbAtfOePvgmNx8u8lT4U0uepnD4SLgpNvM1lbFPkBztJsAeea51Sc1bi5ZaPX3N2NKFrxREapmwMn/j+LqrjUtFn6fjMnwK3+kjqriACTHD/AApSqyso8VuvAgoRTvYxp07536XWu9fH7mZSy0Ox2a4/DAdmAJOvlwFvIr2+EU+4jGetlfrwOBiEuNuO5nVxLZgOG8MwFTWjCpJx4s1smRjTla7WRyPaXZH9TDg6KjZAn5SM4P16SvKwxU1N8V3d+3280drBYjuMmsmcJWpupuLXgtdw+44rfi4zV4vI70JRmrxJaVRRlENFqm5VNFbLTD/ngq2iBZpO5qqSK5InaVGzINEjVhQZBkjCtmnFLNkGjoOzmzt877vkbl/uP4C9B2bhXJ95JZLTzOXj8RwLgjq/kjq13jiBAEAQBAa7atIiKg/T83MfwuH2zh5WWJp6x1XOP619zaw0k/ge+nmVK9AVmZidDwXPdGOOocV1fbw8GXwqOjPwOYxlMtkEZafyuD8UHwyWaZ2Kck1e5Re3XX86+isU+ZensYBm6Dyz68FNXauYcrsgzjy6aeilfMloV61xbKBPW3+FYkTidR2OqwCL8J+v3V+BrqniOFr+y+hze0Y3szzbFEtquMZ3HjHmqsbFxxM1bN6epPCzTpJcitTfEkxNtJPiTkoxnZOUtcrZXb99PP2LpRvoYvqndju9B+MlBTk4ZJeWf006yMqC4tzEzIvHMzPvosNviVsvF9fTMzlbmZtrBuUA+nnqsqai7xSy38vPf6fSLhxak+z8YQ97puWHxuFfhcXKk51G7vhfvdfQrr0U4qPiQNrOB3gTJPj/AJWhCpOEuKLd+Za4Ra4WWziZ7w14qFZ8VRyW/MoVK2RXxOHp1WxUa117TMjoQbLNOs6ay19f8JxlUg/hdjn9pdn3scTSBcwyYHzN1iCZPJb1HEqatLJm/RxkJK08n9TXUnK2SNll6iqZFTZZYFW0QuTtKjbYiyZpUo66bFbRuNhbFdWIc6W0+OruQ/K6/Z3Z0qzVSatH6mhjMbGiuGOcvp5/g7alTDQGtEAWAC9TGKirI87KTk7vUyWTAQBAEAQBAajE0Pgy5olhzjNv8LzmIwqwEpVqcbwettY/r6G9CffWi3n9SHF4JlZs5EjPXxSrhKWLipvJ2139eZOnWnSdjn8fgPhNkd48eC5OLwH8WKd+K+9rW+Z0KOI7120NSbzPuZWvBatm3e2hAALRz6+/ymVidzGrhyZtaM8hYW9CpRbeZlTsbTs3ULHC3zZT1IP2WeKpRnCrDO+Xma2KSnFp7HRbdp9zfGYME8iup2tRvTVVZWyy5M5+Dl8fCzmni2q4Nr6HXTzI3ifDy/lW3y+xJA1NAfHVYTcRYxqiL+SxLYymTgxJGZt9iUdk3brIr11AEjmqXJt3Zm9mZ0qncg5h0+d1ZOScF4P69MjKPx38DynUPRVuJmUUXWVCRIyOeX0R6Npef6zua7ik7Mq4zZzKgkgB/wC4Z+PFTp1+6STzT8dCynWnB5acjT1MG6md1wg+ui3bKSvE2lVU1dEoEKuURxF3BbLq1fkY4g6kQ3zNls0MDWq/1i/ovcoq4ulT/tL8nVbL7MNZDqpD3ft/QOv7vTkvQYXsmnSznm/l+zj4jtOc8qeS57/o6EBdY5YQBAEAQBAEAQAhGrg1mJwLmyaR/wChy/6nTouLX7Pq0rzwj/8Ao9PTl5aeRt068ZZVPf8AJqquLbJbUaWng4e7LSePgm6deDi+T0f6NtUW1xQd/I19TZNN12y2fJUrBUay4qbav7fkuWJqQylmeU9isGbiVNdlU95v5B4yeyPXbMp6yY0OX0U49n4eDzbfn+iP8mo9MjOo8RAAEZclLE8NSk6aSVtPPYQTTu99Td0HCrSgwd4XWzSaxOG4Z7rPzNSadKpdbHPbRwPwgZOZsBmV5zEYKph38bSW2ep1aGI73RGtLpsQZsAJyssQcGs7t5W68za0zRgyPf0HqsfDp49Ik7nr2cx0v9FiUFa9/T8GFIlayT0MQqeH35Eb2RnTbxy/Jj8rKirXl1n+LmG+RgHTMeSxJ8SexK1jCo6POVlNWsiUVcyp1dFU4mJR3LNJyraKZI3my6AfvF4BEQJAOd12+yaLk5zlolZX9/p9Tm4mbjZRZPsXZ9JtV7mMGXMgX0nLwXU7HxDr1ai4VwxtZpK/ua2JlPhXFJ5+Jv16E0QgCAIAgCAIAgCAIAgCAir4drxD2hw5gFV1KUKitNJrxJRnKDvF2NdW7P0jkXs5NdbydK58+yMPJWjeK8Hl87mzHG1FrZ+a/BXf2c4VnjqAfwqn2Otqkiax3OKMXdmN6zqzyOQaPypLsiL/ALVJP2/Bn+c1pFGdLsnhwO8Hv/5PPo2ArodlYaO1/NkZY+s9HbyRnWwraDgWACm6BAyaRlHI+q1q1FYWrxxVoSyfJP8Af18yUKjrRtLVfNfopdocMX0w4fpz6cVpdr0ZVKaqR/66+X6NjBVFCfC9zlhNx5f5Xn8jrmbWTYZ+nL3xUrXaitTFzxjQXARH8BZybyVjLeQi/qq5O7bY2LG5AF51N1N07Ws7rdX8iHFdkdIyZHOel/so8Lu3FZfYk3ZWZjUp+qruSjI9c2xMWFvx91Phyv14e+YTzsWMBRL3Bo9hZo0JV6igtyqvNQi5M6p7m0mQBkvSYidPCUOGC8EvE4iUqk7su7Lw24y+ZufsF0eysF/Fw6g9Xm/P9GviKnHPLRFxdIoCAIAgCAIAgCAIAgCAIAgCAIAgCAwrUg9pa4SDYqurTjVg4TV09SUZOLUlqaIk0HbjyS0/K45dDwK4SlLBT7us7xf9ZP6M6GVePFBZrVFPHbEa+9M7p4aeHBUYnsmFT4qLs+W36L6WNlHKeZpsXhn0hDgRz081xKuHrUXwzjbx/Zv06sKmcWeUKJLXP0s1p8brMqclRc3pon63MymuJRIHujmqsrcywydUAi2gULJvLQJMxc47p5+fFWRk1Bq+pm2ZfZQJa10WLVCpTnSs5LJ6Gu6i4nHxJMLgHvyBA1Jy/lX4bCV6/wDRWT1b0/foRqYiENWbnDYdlBpOup1PJdyEKPZ9Nyk7vd7vyOfUqTrytsWsFgzUcKlQQP0tPqfwtjBYKdar/Krq3/mL28X4lNWsoLgh6s267xohAEAQBAEAQBAEAQBAEAQBAEAQBAEAQEWIoNqNLXCQffgq6tGFaDhNXTJQnKD4ovM0uIwdajO5/cZaB+pscv1eHkuHVw2Lwqbo/HHk9V+fr4G/CrRq/wB/hfyf4IqO1GGx7p4OzWKXadJ/DP4XumSlhpLNZ+RYe1jm7pAg5R9luVIUq1PgkrxfWRUpTjLi3NY/s8wmd50cLLmrsWntN29Ovkba7QmloR19hSZDh4ytR9jzT+Gat5FsMcrZoxpbBvLn24D+VKHZDWdSSt4CWOytFZm8D2MaBYNFgu1KtRpwTbSWxzuGc5PdkbMS55ik3e55NHUrTWMq15cGGhf/AOT/AK+/2LXSjBXqO3huXcFs3dO887zs/wDaDyHHmt3CdlxpS7yq+Kevgn4L7/Q1quI4vhhkvmbBdU1ggCAIAgCAIAgCAIAgCAIAgCAIAgCAIAgCAICvisFTqfOwO5nMdDmFTWw9KsrVIp+ZZCrOH9XY1dbs6LfCqOZBkA95v1v9VoS7KjH/AIZOPhqvnn8zZjjW/wC8U/k+vQ8OzsQDZ9MjWd4T9DCh/ExkXdTi/NNfkz39BrOLXXoZf0OI40vN3/5uoyw2Ok9YL/8AT+yM99h1s/l+TMbKqH5qjROcNJ9TbyR9mVqiaqTWeto/v7GP5UF/WPzJ6Gx6bc5fr3jbyFlbQ7Hw1JJNOVv/AE7r20+RXPGVJaZeRsGiLDJdRJJWRqt3PVkBAEAQBAEAQBAEAQBAEAQBAEAQBAEAQBAEAQBAEAQBAEAQBAEAQBAEAQBAEAQBAEAQBAE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30" name="AutoShape 28" descr="data:image/jpeg;base64,/9j/4AAQSkZJRgABAQAAAQABAAD/2wCEAAkGBxQSEhUUExQWFhQXGRcYGRcXGBcaFhgdGhwYFxoYGhgYHCggGR0lHBwYITEhJSkrLi4uGB8zODMsNygtLisBCgoKDg0OGxAQGy8kICQsLDQsLCwsLC8sLywsLCwsLDQsLCwsLCwvLywsLCwsLCwsLCwsLDQ0LCwsLCw0LywsLP/AABEIANIA8AMBEQACEQEDEQH/xAAbAAEAAgMBAQAAAAAAAAAAAAAAAwQCBQYBB//EADwQAAEDAgMFBgUDAwQBBQAAAAEAAhEDIQQxQQUSUWFxBiKBkbHwEzKhwdFCUuEUI/EHYnKCsjNDkqLS/8QAGgEBAAIDAQAAAAAAAAAAAAAAAAIDAQQFBv/EADQRAAIBAgQDBgYDAAMAAwAAAAABAgMRBCExQRJR8AUTYXGBkSKhscHR4RQy8TNCUmKCkv/aAAwDAQACEQMRAD8A+4oAgCAIAgCAIAgCAIAgCAIAgCAIAgCAIAgCAIAgCA1mx8f8Z+JEy2nW+G3/AK06RcPB5cq6c+Jy8H9kRi73NmrCQQBAEAQBAEAQBAEAQBAEAQBAEAQBAEAQBAEAQBAEAQBAEBzPbrtF/SUd2mf79S1PXd4vM8NOcc1rYmt3cbLVldSfCj3/AE9wu5gmEkkvc95JzJJImdbAJhFalfnczTXwnSrZJhAEAQBAEAQBAEAQBAEAQBAEAQBAEAQBAEAQBAEAQBAEBoO1HamngxHz1TkwHL/c46D6nzWvXxCpeLIylY+UurPxFV1Wq7eeTcnIchwA0C5Lk5PiZqN3Pr/ZOP6SjAIEHPqZPQmSuvhv+JG1T/qjbK8mEAQBAEAQBAEAQBAEAQBAEAQBAEAQBAU8ZtKnTsTLuAzWvVxNOllJ58i+lh51M0suZr6m1nnIADzPmbfRac8dK+SyNqOEgtXc9GIJzcT5rKxDluY7tLY9bUOjnTyP8rKr52RhxXJEgxLxkZHO6mq8iPdweqLFHaM/MI6K6OJT1K54e2jLbKgIkEQr4yUldM13FrJnC9qe3W6fh4Qgx81WAW9GA2PXLhOa062KtlD3K3Kx8+q1XPe5zyXOcSSTmSdSufJtu7KJO5coN3QsFZ9e7LuBwlAgz/bb5xf6yF2MM70o+RuQ/qjaK8kEAQBAEAQBAEAQBAEAQBAEAQBAEAQHNbZ7RAEspGdC7nwb+VxMd2tGneFPN8zrYTs9tcdT2/JoHVd6c/E/Y89V5utieO9t/G/Xh1bqKHDYiOKIJkyNfzyuqHUk223qWd1GyJ2Yo2mJ4uvCl305NcT9WrlbpRzt8jYUsUIuQXToM+hiV0YYmna0mnK+y+jte/LQ1JUnssi0MVJz/PSDeVtQxXFLJ/nyzzv7+W5T3VloUMf2hpUATUd3oJFMfO7h0k65Z3WxCvxLNddf6U1nGmtTgNpbcr1z/cfDbwxtmcMtfGdUu0curVlPUqxZSNZslwzJM/lCLLVR0LDMH2TYjYw9EBpb/bZ3TmO6LHmu5RVqcfJG4tC6rDJDi8S2kx1R53WNBc4nQC6xJqKuzDdlc0vY3aD8TSq13yBUrPNNp/SxrWMaOAMtJMakqjDzc05Pd5eRGDurnQLYJhAEAQBAEAQBAYveAJJAHNYbS1MpN5IrVNpUm5vHhf0VbrQWrLo4erLRHg2nT4nyKd/Az/GqGbcdTP6h4yPVZVWD3IOhUWxYa4HK6sK2ranqGDnO1m1/ht+E095w70aDh1PouT2pjO5p8EdWdTs7C95LjlojiqRJMQV5Fps9E0ki45rmNktMdPqioSebTsUcUZO1yvWrtbQNbPWARI4G672H7MpKlebu7bHGr9qyVXggsk7eJ7gKpeJOo1/lcGqrSaTO3LRFoOIsZ8FWqbZBpamp29tz4DBEGo6IaSYAGZcBppn6LaweH7xtS035dfQ0MbiVRVo6nGVcS6o4veZc43PSLDgOS66iorhjocGdRzd5alqk6R76/dWrNGvIlaJMKxES8y3uFlkWWNm4c1q9KkATvvaD/wAc3eTZWIx4pKPMRV2fbV3jbNTtztFQwg/uvG/EimLvdwgaDmYCpq14U9XnyIymonyvbW3K+PqDes3JlNs7szaf3GYueFoXLq1p1Hn7GtKbkfYNmYQUaVOm0ABjQIGVhfrfVdenHhiom0lZWLSmZCAIAgCAIDGpUDQS4gAZkmAFhtJXZmMXJ2RzW0+1LZ3aJ6vIy6NP38lycV2pCHwwfr+n14HWw/ZjfxVPb9mk2jtSwBfvPMSXSY1sufXxl4pcV315HRo4bPKNkZbKxjciBnnaItnfNQw+LhH4Z28+sxiaL1XsbJteBEHjeL62OUrc79RVre/50uabhd3LFOrImB5z5HVXQqqSv9/oVSjZ2JA7duJb0lWd445kbcWTzJ27ZLZDhvZgRnlN9FZ/OUXaSv5eVyp4NSzi7HBbVxDzVc58yTPW+i8zjJyq1XJ+h6LDU4xppRMqFS2fmtCWWXMslHMu0nA2dl4qNJpSXFoa8k1oaans5rnE1HuLRAa2RuiDMx7yXTl2jNw4Xy26+hV/CpxlxpZ65l/43ThOR8Vz5JyzZs8NjX7a238BojvOdk2YFsyY09VdhsO6r1slqaOLxMaK0u2cVVrF7i9xlzjJPlA8l2VFRjwrRHnKk3OTk9WeA+vv0WSosUqke/fJZgyDLtGqNbq29iDLTa6y2YZtOyu1WYbFCrVBLQHCw7wJ1A14Hr5zoTUJ8T0JQaTuzc9oO21WqYoF1Jg1tvu6/tHIefC6ripSfw5IzKo3ocfV3nvJcS5xuXEyT1J1WrvcqOp7CbNc7EscAN2n3nE6CCBbjOXSVfhoOVRW2J0k3K59UXXNoIAgCAIAgK2PxzKLC95gacSeAVVWtClHim8i2lRnVlwxRwO0doVcQ8n4oA/S0NO6P55ry+Jx8q0r8dlskuuuR6ShhoUI24c93coVqzGv3nkG1w2ZcQMgDEH+SpUcH37VSbVvW720NXG9orDx4If2+nWxrg0PeINrl953To22vHwVeJp0aaSjdfPL5FnZmKxGITnUSS28Tc0qDSI34I5AeputRRozVnKz8Uvyb0qkk72yLIw4AHeEZyS6M+RspunTSXxK2172+v5KXUben0LNJpFySRoQ4x9FZGMqfxNt+N39uemvoVSaeVvkZCu5ljZp65cDe3iir1KTtovLblrl8/MjwRnnv9x/WTcwJyz8zbgpfzL/ABSy5fvL529UO5tkipiabajQHDPXLSQR4x1WvUekutOX05l8G4PI072/DdB8CBnrlxVDXFob0XxK5YpV4G9YwCTItb+VCEfj0K5Q25lShU7vPr9VY4ptk55Mjq4kN3iTDRmZ8VJU28kVTkoR4pHEVqzqtRzruJNhmQLwIXahBQioo8nVnKpNy1LVPZWIdlQrHpTeft0WbFLpy5P2Pamx8SM8PX0/9p/P/aliPdT5MhO/T/8AUa5s2hzSI8xn9uqykiEoSWqM24poGnqT0CsSvoV8J4/Hki1vH0tZWKnzMcJPgBqsTIs2E5KsiWKTQEMH0/sBhCzDFxEfEcXA6loAA6XnzXTwcWoXe5s0laJ0y2y0IAgCAIDGpUDQXGwAJJ5C5WG0ldmUm3ZHy3bG1H4mrvus0Wa2Zgfc6yvG4/FSr1LvbRHrsJho0KfCtd2YYWtuG1yQtCMpJ8SLqkFNZnvwqdV7XVGhxE5lxEcN0GPotqnjqkbJvzfPrwNarhIPO2exY/p6VNxFJoawgd1oG6D0i4/JWcRXg6jlHO6+fqszNNS7tRexlVpD9OsW0C1ZuMs1v8uv9Jxk9zynVI6+n2VbnKOmvXoJQTM2OGefIetwspx/s8+tc7/Qi09DN9TpGfH11CzxctPfpr0+5FRIHESSJjnn75KL4b3Rak9GeCrE8+vGeqxGVtjPDcixQ32wbcOXP3xUozs7kofC7o0mJxJaCCL5GVt04Z3NmybuWdnYN9UA/KzRxzPTU3Vyo31KKtSMPFnQYTYtAAbzQ+/64IJzFjbhC2qVOEbPfrpHOr1ZVMnodDhd1ohoAEwAIA/E/wArfi4rb6HPlFltsLYXDsUu5kKduP8ACON0Y4syOrQBsR4G/iVqzoRbJqZzu1ex+GrTNFocf1M7rv8A6xveKpcKsP6P3z6+RlwpT/sjhdsdhatLvUT8Vv7TAeB6O+h5KVPGLSoreO36Nargms4Z/U1WFsIOeoNvC6uk08znSjmX6ZCjYraNlsnCmrVZTBjfcG9JzPgLrMYuUlHmFG7sfaaNMNaGiwaAB0Fgu0lZWRuGayAgK1DGte97G33LOIyDj+if3RcjSRxUVNNtLYwncsqRkIDlu320CyiKbTBqG8atFiPEkeRXL7VrcFLhTzf0Or2TQ46vG9vqcLQFi45CLcTw98F5WSuelf8A5RLhc5dec4UHbQxLTIt0mA8ifLjCxwJ7lUpMkkE3yv4dFiLTdnoQzSy1Msvd/wCFXpo+uY1DQXG/+Fn4pyzDtFZF5uEIkd0AQSTB8olbscLKN1llq3Z+1r9eZquqnZ5+HWRhiaFt6ZGeUcgY45fVYrUHw8TeXlbwvbrxJU6mdrFKpy5W06hakl6GzHxIXOULE0iCrWAVkYssUSt/SNe4Pddue7+46E8ltUqqgrMOTSsjZit4fxOg+3BZlUvsUcBIzEkTOsi08oz8VhVXFN9ab7/fwMOkmXGY3OYIJjXLn56lXLFa3zX162u8tzXdDll11oX8PtAfqdEZWvOV93NbMMbFf3la2mV9ObX+GrPDv/quvUmbjxld3DIRxvw8LI8bHTX2y/XpdIg6D8uutz04ybACb/LBA00AJm+qreMbbjFL0s1y5K7ee9+T2MdzbNv3JBitO71kg/8AxMwVL+Wk3F2+afs7297eRDut+vcjrV+F84Nr3ziLn8LWq4nifw5rOzyz8bW15bE4QsaDbmwmV5IhlTR3HOQ7iJ1UcPjHSnZ6PZ7c7Pw+ZXiMLGqr78/ycNiAaTzTqd1zcx3vxrxXbT4ldHCqUpQdmdB2Q2hhKTzVrlxcyDTYGkyb97haBExnyV1Hgi+Ke2hGNlmzrXf6kUb7tGoeElgnrBMfVbLx0eTJ96ihi/8AUh5n4dFreBc4u8YAHlKrljpbIg6z2I9jY3H7Rdu/GNOi2PiPYA06mARcuPWBN+cac61d2vZbiLlPc+g7OwLKFNtOm3dY3IfUknUk3ldKEFBcKL0klZFlSMhAfNu3dYvxPJgDR/5H6u+i812vJur5L9/c9R2RBRo+ef2+xpyAYF4bc9fZhcbK1zo5lzDCbxMHT15RmsQjeVyqbtl10y7REmRAIgCfPhw+62acW22rLkUSyVnpuR1MzAjMR01WlUtxXS9NdCUdDzf1Of8AnzUZO/xXz6911Yzw7InLYlxFjMcibifMK2UVnN6O9lybV1f3K73+Hy/ZbD2lxHd3f2xfIEEHqD9VvR7tzaskntbPTZ8r3+dzXtJRvnfn11oevlxAIuN3e+WBmDLs5IBtldXSXE0ms1a+mWVs3rml5b+ZWirp87a/TzZq6ztdS2/IklxnwBXOnzW628c8+kbsFtyf6NRj8duyBc+7rFOjfNm3Cnua7CtNV8E90XP4V82qcctScskbc6cFqxz1KTJr1K4sSb0eUe/RYvdddeBi1yVjz7lY4pJWIOKJaJM2z8CVDPReRCSVsy3SdvWBcXG4aLjxn3dSXx3u229Es7vxNeS4dbJLczbTMxYzyN4zF8jkPEJ3Errf39ddHovVMw5K1yVjQJkwQCeIymAdDKx3Vk1ezV/FaXt4O+vmVtt6aex66JsRe4ygg9ciqpU0ndPy0+/732CvbMya/haVV3jWmXy/C+RFo1vaTY4xVK0CqySx3Hiw8jpwPKV2MDj1H4ZvLrrQ0sVhu8WWpwFGkdRHXNdiTOBJF1jFWVs3vZrs0/FPFiKIMPfa2u6J1NtLSrqNB1X4bkoQcn4H1fZ2Bp0KYp0m7rGzAuc7kkm5uuxCEYR4Y6G0kkrIsqZkIAgPmnaRm9WqH/e76Ej7Ly/a39m1z/R6rs92pxXgaanmea5DOjsXaL7QNQJ8OCRkkVSWdy7TrCM5N8hqbnhr9leqseHV32t4+2/2Ndwd9MiOpbx14rWqQcXb58+v9JxzI3GLHMFV6LhazJpXzJqNUDjaDocuvuyzCSTz8OtCucGzN1cgCHAgWzM31hXOo4pWfzZFQTbujypWMGTNjkQYyFo5ceXBWOo7PO/VtvARgrq3XTKGMBJDGtJqGRuC7uPC2fhBWFTV89tV0jYhJJOUnlz2OWxpLXEOBDgSCDoVt07SScdDdi1JXWht9l0t2mJzd3j45BadeXFPyKKjuy2qSBk330WdwSRJ9+4CjkY0RM1R4ru7IMnpMEEn9Iy4zYfVTpxvdvZac9l89SqUndJbk1CpuvbabEw3nNo5cFZB8M4tK/l49aFc48UHnbz8DKrig2N2LwXG+hBtw8EnXVvg8L66p39M+RiNJv8AttoTUsUBmRBO9HO4OYOlr2v4iUKyiryfjbx32e2WeX1K5Um9Fnp1oZ0mzDbZk8zIP0tZV9zxZRtv56dW9nmRk7ZmIdmOQ+11oySV0+uvYk1uSMN4WIppuJB6XOU2/gAysSB3aneHWYcPO/ivU4WXHST9PY89j6fBVuty12d7NVMUZbDabSA5xnqQBqYW7Rw8qjy0NKEOI+q4XCspNDabQ1o0Aj/J5rrxioqyRspJaEykZCAIAgPnfaSnFWrn8xNud15vtSF7+Z6bAS+CPkaV7I+i41WLjKx0oyugw2VRJlplU635G4+qKo4/vQpcFsYueoNt6kkjGVixI9ZUi40WVdZow43Dq3QdPXqpa6hQLGFw5fBGU5zBN+P4TvIQkv8AN92U1KihkzqOztJlMuaAC51y/Nx5Tw5Lo9mYpSm6Eks91v4deJxsdKdRKT0Wxx3+pGyd2tTrAWcQ1/DiD5AjwChTj3FWdD1j5P8ADOn2ViOKm4PbQp0DLQeK1JL4rHQlqSNPvwsliJJSGnMA8x/lZWRhsma2xJ9zEdFBog3mkiRzLXF+GnALFRWZFPPItYVrhJbJO6Z5ArNCVS/wcn6IpqOL/tzIa5cAJzaIEm+ZOhtmstyStJ6fm/3LIKLeW5W2Zi6T6j/iuDGM7tyAXOINh0AnqQuhhsDxR43mmaGPxvcSUIPPcxNaHlkg7pz0M3Dui062HdKVjew9WNenxr1NlgsQSQLGxF5taQM4IlYpuzSTu7PX/baldamrNkxcASOgzzFoFrW4rWmkm1f9r0y9blaTkk+rkm99vT+FTJZ38vHYjYyr7JGM3ae/uFrt4OiTEd5o6/Zeh7JfeN0uLy+v5OZj6V4XOzwOCZRYGU2hrRoPUnU8yvVRgoqyOWlYsKRkIAgCAIDjO1dCK86PA8xb7fVcrG07z0yf2O52fO9K3I53FMXBxFJLQ61ORUBWjY2DNroUWjBlvqNjFjwPWbErENStkBcmwAzPhqpqFySjuzZYDZhID3kyT8n5OvRRqTSjaOuhqVsSr8MF6myPKB6LRlrmavmWMDV3ajTlBv8AdW4ap3VaM+Tz8t/kU1o8VNosdvsPv4V8CYBIPTvDziF6PtKFqlOolle1/Bmt2VPhrHC7PdNJp5BcqqrVGj0c/wCxLOmXsEJmkYLVEAyONrctfVTUb5FbyzLBB3TORvbORy6JKElHPQhdXVjM1Lx+0nyzv4qE5/K669SPD8zOg7kSLCbktOUwIVdNK+f3yfpbPzIzXXNHuKcSIJvrJueZ46+ys1bvJ9dfvcxTUU7ojpsY1lJ7DTLqZJfv2Dg/5hIGcgRyELu4Wqo01bSx5/G0JyrPiWd8hiaVNzRUa9jqu87e3DaCSQM9MvFa2OtOnfkbnZfeU5uNsmSYVpIga8jb2JXHhfSOr6+lzqVGk7skMWva5tmCLceQUGrJZ/nrciSb8398x5qE2nd8+mQ4bZGw2NViq08/UgfddjsidqyfWeX1NXFRvTa8Dsl7M4AQBAEAQBAantHg/iUt4Zsv4a/nwWviKfFDyNzB1eCpZ6M4bFLg4hXyR6CkzWvELlVIcLsbkXcj+Iq3EkeGqnCZLLMHVcAWiA4TvEjLLqk2qSvIqdaCbXI6fstsdrJcZLjYk+g4eCvwdL+RLjvbhem3vv1zOT2hipStFHu0MIGGGS4X0uDwPHqtLF0YQqcFN3+z5X36RmhW41eeTNYai1uE3OEmo1bc0dkrWzK5RdzoNrjewl/2t8bZBelr/FgIXe0fkcrDfDivVnzHYx/ssEzAjysudiP+Vnp5O7uW2usfH0MKKyMWJqZnI3MDkYkEGeW6VPJrLUw8tSzv5OgC5MC+Yvqk2tcr56Fdv+p7vzeeZ18YhUS161FrFjBvdPdi8i+RzBz8Qo021U+Hfn4lVWMbZkuLcf27oAHSHXg6dFbVlJO1rZfXb30/whSUed/11mVX0d51hqYEiQYv4KDk38K05eJcpWWfuYvphskG8jSQeOqxGWThJmYu+xcwxJaAALnkDlIFzlrdIJ2tzfh6b6eZRUspXexarUiw7rgG2Dg0EHS95OcZTwSvTcPgmraO3pnnfw0uUwkpriTvtcrjT3qtNstL2EMHpB98l2uzstdvua1VXR3C9mecCAIAgCAIAgOG7SbN+E+R8jpjlxC5GLocEuJaM72CxHeRs9UczWF1x6sM/kdSEsioQSQAJJyGpJtktZU22kty7iSTb2O32N2NphrHV5dUzLJG4J/SYzjrHhn3aHZ0Ipceb+RwsT2rNtxpZLnuWsdTYHlrMyQAIs3SAdBGkLlY6hR76Si821to3lrfltYjRlNw4pf6bAAUqfSw6/dbahLCYZq+a0fi9PP6mrd1ahp2YmJOfOAZC81TqKndt3b5q911zN90r5EOMwLXneHdP0PUfdbDUZO7y5f5/v1LKVeUFwvMpUcHU3gAwmTFsus5KCwtWbSjG9/Y2ZVqfDds6XbjN3DED9IaNNIGq9HjaShhODkl8rHGwkuLEXe9z5LsCtNMjg5//kVzMVG0/RfQ9U1kjYhy1xYza+PwZ8wjFiVroNtc5+31WH4GLczMO52Pu6hJ3MWJ2vt6Hh/ChluVuOZeo4gbpBz3YkiRHdi3gfMKyNVJWetmvpb6P5GtOm+K60v+bnpaDYRcZixmIg8JIHgUvFpLmvZ/78mLta9IyqVCA0QG2+Q5GSbjwtxWXO0Vt4bPN5/bnbTIjGKbb18eWR5hy0EGCTNhM345XGSh3nx5Jt8tc/bPrMzNSatf7ZEjnkkmLmOVrfj6aqqUnd8Szf08P2QUUlbq5iz3Gqhm3fr0Msu4Rhc4DiRHj/ldzAQcnbxy69WjXqyUU2duvXHnQgCAIAgCAICDGYVtVhY8SD5jmOajOCmrMnTqSpy4onzraOzNyoWb4cAbOF55civLY6rClNwj8T6+Z6WhVc4KVrF7ZdRtJzdBmfUytPC4yUa0ZOVlq+RXiIOpF8zb09tDddByBIBzPC/kuyu1YSjKyzSur7mi8E01crbNf8arvQARcxcHh45rl04PEYniyT1ds07affrIvrruqXCTbdqS4CY3ROeZJv4wE7UqqVXgvbhztfV7+trW0K8HG0b8zU0apMmc8zpf0XHblOTaeuvLM35QSyJKVa8TJvfRV2cJZfrrxIShlcuUaxEaRkdfDitqlXqU4pu+Wj/GzKJwTLW1ajqtJzRul0d28AnhOnVdnE11iKfBJrO1ntfc18OlSqcWdj4zsEPo71Oq0se0w5rhBBzUsbFSldHpqclOCaN2aq5/CTSMm1FhozYma/3mFGxFomY/37yUNMzDRKx/Ceig1cg1zJy4Tl5T4qMs8yCTsSsPNRyepBosQflN7DK45T48VlU5J2i735fcp+HUya8iRaTmYv0k3Hgoucopx9+fXTMOKefI9BnRQu2YtYkYrKcL2660zIs3nZ6hvVN45CT45fz4L1PZdO8nI5uOnwwtzOnXdOOEAQBAEAQGv2htVlKR8z4+Wcup09Vp18ZTpXis5Wvb89XNmjhZ1M9FzOQ2ntqpUAl0C/dbYcuvivMYrtGrXSvK3gjuUMHTpvJerNZ8TK8aDxtK0UjbseNq90nU28FGySMOOdg512xYGOuohTtwq60f2yMLc3fZGSSdL/b7ytvs5v8AkpLRRNHtG3CkWts03fEOcGMuXLzVHakZxxMk72lZ+yt8syvCSjwLmas0yMyQIyg35c1pRhlm7fc3eJPQwDZM2A8JKQimiV7K25M0buUE8hMZalSaUNGn6XtoVv4tS/gg7IZcDks0KOIbtCN146deWprVeHVl9+xWVm1Q9oBqtDS4Ab3dndPMtkkSvS4LDV+GSrZJ+pp/ynTlFwejv+fc+e7a7MYjCm7fiU/3sBI8W5ty6XzVFfCSp56o9Bhe0aNfez5P8mqJc0w4EG1iI+hWm4nQi1JXRnTqqDiLFmm8jJVtEWienUVckQaLDDNteMqFiDVsyam73oq2rkJInB8VFxK2jKVFpESVinTpOTsQZPSC6FOFtM+vwVSOz2NhPh0xPzOuft75r1uDodzSUdzz+Kq95PLRF9bRrBAEAQEVSuAYm/DVUVMTTpvhbz5bk4wbVzRbYx7wSASALwDH1F153tHtOrGcoLJK3hk/FO+vpzR0sLQg0nbM5qqSZn3quDGUpKzZ14pLQovOfv2FKKRcRt7xPXTyVrefIy8kSVXwbXaPrAsFP+rtquuvoVpX8ym95F/c5qMdSxLY67sae5nxMeK6PZf/ACyjfZdcjk9pL4kZbU2s4VHNAbAtfOePvgmNx8u8lT4U0uepnD4SLgpNvM1lbFPkBztJsAeea51Sc1bi5ZaPX3N2NKFrxREapmwMn/j+LqrjUtFn6fjMnwK3+kjqriACTHD/AApSqyso8VuvAgoRTvYxp07536XWu9fH7mZSy0Ox2a4/DAdmAJOvlwFvIr2+EU+4jGetlfrwOBiEuNuO5nVxLZgOG8MwFTWjCpJx4s1smRjTla7WRyPaXZH9TDg6KjZAn5SM4P16SvKwxU1N8V3d+3280drBYjuMmsmcJWpupuLXgtdw+44rfi4zV4vI70JRmrxJaVRRlENFqm5VNFbLTD/ngq2iBZpO5qqSK5InaVGzINEjVhQZBkjCtmnFLNkGjoOzmzt877vkbl/uP4C9B2bhXJ95JZLTzOXj8RwLgjq/kjq13jiBAEAQBAa7atIiKg/T83MfwuH2zh5WWJp6x1XOP619zaw0k/ge+nmVK9AVmZidDwXPdGOOocV1fbw8GXwqOjPwOYxlMtkEZafyuD8UHwyWaZ2Kck1e5Re3XX86+isU+ZensYBm6Dyz68FNXauYcrsgzjy6aeilfMloV61xbKBPW3+FYkTidR2OqwCL8J+v3V+BrqniOFr+y+hze0Y3szzbFEtquMZ3HjHmqsbFxxM1bN6epPCzTpJcitTfEkxNtJPiTkoxnZOUtcrZXb99PP2LpRvoYvqndju9B+MlBTk4ZJeWf006yMqC4tzEzIvHMzPvosNviVsvF9fTMzlbmZtrBuUA+nnqsqai7xSy38vPf6fSLhxak+z8YQ97puWHxuFfhcXKk51G7vhfvdfQrr0U4qPiQNrOB3gTJPj/AJWhCpOEuKLd+Za4Ra4WWziZ7w14qFZ8VRyW/MoVK2RXxOHp1WxUa117TMjoQbLNOs6ay19f8JxlUg/hdjn9pdn3scTSBcwyYHzN1iCZPJb1HEqatLJm/RxkJK08n9TXUnK2SNll6iqZFTZZYFW0QuTtKjbYiyZpUo66bFbRuNhbFdWIc6W0+OruQ/K6/Z3Z0qzVSatH6mhjMbGiuGOcvp5/g7alTDQGtEAWAC9TGKirI87KTk7vUyWTAQBAEAQBAajE0Pgy5olhzjNv8LzmIwqwEpVqcbwettY/r6G9CffWi3n9SHF4JlZs5EjPXxSrhKWLipvJ2139eZOnWnSdjn8fgPhNkd48eC5OLwH8WKd+K+9rW+Z0KOI7120NSbzPuZWvBatm3e2hAALRz6+/ymVidzGrhyZtaM8hYW9CpRbeZlTsbTs3ULHC3zZT1IP2WeKpRnCrDO+Xma2KSnFp7HRbdp9zfGYME8iup2tRvTVVZWyy5M5+Dl8fCzmni2q4Nr6HXTzI3ifDy/lW3y+xJA1NAfHVYTcRYxqiL+SxLYymTgxJGZt9iUdk3brIr11AEjmqXJt3Zm9mZ0qncg5h0+d1ZOScF4P69MjKPx38DynUPRVuJmUUXWVCRIyOeX0R6Npef6zua7ik7Mq4zZzKgkgB/wC4Z+PFTp1+6STzT8dCynWnB5acjT1MG6md1wg+ui3bKSvE2lVU1dEoEKuURxF3BbLq1fkY4g6kQ3zNls0MDWq/1i/ovcoq4ulT/tL8nVbL7MNZDqpD3ft/QOv7vTkvQYXsmnSznm/l+zj4jtOc8qeS57/o6EBdY5YQBAEAQBAEAQAhGrg1mJwLmyaR/wChy/6nTouLX7Pq0rzwj/8Ao9PTl5aeRt068ZZVPf8AJqquLbJbUaWng4e7LSePgm6deDi+T0f6NtUW1xQd/I19TZNN12y2fJUrBUay4qbav7fkuWJqQylmeU9isGbiVNdlU95v5B4yeyPXbMp6yY0OX0U49n4eDzbfn+iP8mo9MjOo8RAAEZclLE8NSk6aSVtPPYQTTu99Td0HCrSgwd4XWzSaxOG4Z7rPzNSadKpdbHPbRwPwgZOZsBmV5zEYKph38bSW2ep1aGI73RGtLpsQZsAJyssQcGs7t5W68za0zRgyPf0HqsfDp49Ik7nr2cx0v9FiUFa9/T8GFIlayT0MQqeH35Eb2RnTbxy/Jj8rKirXl1n+LmG+RgHTMeSxJ8SexK1jCo6POVlNWsiUVcyp1dFU4mJR3LNJyraKZI3my6AfvF4BEQJAOd12+yaLk5zlolZX9/p9Tm4mbjZRZPsXZ9JtV7mMGXMgX0nLwXU7HxDr1ai4VwxtZpK/ua2JlPhXFJ5+Jv16E0QgCAIAgCAIAgCAIAgCAir4drxD2hw5gFV1KUKitNJrxJRnKDvF2NdW7P0jkXs5NdbydK58+yMPJWjeK8Hl87mzHG1FrZ+a/BXf2c4VnjqAfwqn2Otqkiax3OKMXdmN6zqzyOQaPypLsiL/ALVJP2/Bn+c1pFGdLsnhwO8Hv/5PPo2ArodlYaO1/NkZY+s9HbyRnWwraDgWACm6BAyaRlHI+q1q1FYWrxxVoSyfJP8Af18yUKjrRtLVfNfopdocMX0w4fpz6cVpdr0ZVKaqR/66+X6NjBVFCfC9zlhNx5f5Xn8jrmbWTYZ+nL3xUrXaitTFzxjQXARH8BZybyVjLeQi/qq5O7bY2LG5AF51N1N07Ws7rdX8iHFdkdIyZHOel/so8Lu3FZfYk3ZWZjUp+qruSjI9c2xMWFvx91Phyv14e+YTzsWMBRL3Bo9hZo0JV6igtyqvNQi5M6p7m0mQBkvSYidPCUOGC8EvE4iUqk7su7Lw24y+ZufsF0eysF/Fw6g9Xm/P9GviKnHPLRFxdIoCAIAgCAIAgCAIAgCAIAgCAIAgCAwrUg9pa4SDYqurTjVg4TV09SUZOLUlqaIk0HbjyS0/K45dDwK4SlLBT7us7xf9ZP6M6GVePFBZrVFPHbEa+9M7p4aeHBUYnsmFT4qLs+W36L6WNlHKeZpsXhn0hDgRz081xKuHrUXwzjbx/Zv06sKmcWeUKJLXP0s1p8brMqclRc3pon63MymuJRIHujmqsrcywydUAi2gULJvLQJMxc47p5+fFWRk1Bq+pm2ZfZQJa10WLVCpTnSs5LJ6Gu6i4nHxJMLgHvyBA1Jy/lX4bCV6/wDRWT1b0/foRqYiENWbnDYdlBpOup1PJdyEKPZ9Nyk7vd7vyOfUqTrytsWsFgzUcKlQQP0tPqfwtjBYKdar/Krq3/mL28X4lNWsoLgh6s267xohAEAQBAEAQBAEAQBAEAQBAEAQBAEAQEWIoNqNLXCQffgq6tGFaDhNXTJQnKD4ovM0uIwdajO5/cZaB+pscv1eHkuHVw2Lwqbo/HHk9V+fr4G/CrRq/wB/hfyf4IqO1GGx7p4OzWKXadJ/DP4XumSlhpLNZ+RYe1jm7pAg5R9luVIUq1PgkrxfWRUpTjLi3NY/s8wmd50cLLmrsWntN29Ovkba7QmloR19hSZDh4ytR9jzT+Gat5FsMcrZoxpbBvLn24D+VKHZDWdSSt4CWOytFZm8D2MaBYNFgu1KtRpwTbSWxzuGc5PdkbMS55ik3e55NHUrTWMq15cGGhf/AOT/AK+/2LXSjBXqO3huXcFs3dO887zs/wDaDyHHmt3CdlxpS7yq+Kevgn4L7/Q1quI4vhhkvmbBdU1ggCAIAgCAIAgCAIAgCAIAgCAIAgCAIAgCAICvisFTqfOwO5nMdDmFTWw9KsrVIp+ZZCrOH9XY1dbs6LfCqOZBkA95v1v9VoS7KjH/AIZOPhqvnn8zZjjW/wC8U/k+vQ8OzsQDZ9MjWd4T9DCh/ExkXdTi/NNfkz39BrOLXXoZf0OI40vN3/5uoyw2Ok9YL/8AT+yM99h1s/l+TMbKqH5qjROcNJ9TbyR9mVqiaqTWeto/v7GP5UF/WPzJ6Gx6bc5fr3jbyFlbQ7Hw1JJNOVv/AE7r20+RXPGVJaZeRsGiLDJdRJJWRqt3PVkBAEAQBAEAQBAEAQBAEAQBAEAQBAEAQBAEAQBAEAQBAEAQBAEAQBAEAQBAEAQBAEAQBAEB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54" name="Picture 30" descr="http://gallery.yopriceville.com/downloadfullsize/send/314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0853">
            <a:off x="28340901" y="6584770"/>
            <a:ext cx="4625087" cy="403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AutoShape 34" descr="data:image/jpeg;base64,/9j/4AAQSkZJRgABAQAAAQABAAD/2wCEAAkGBxIQEhQQEhQUEA8QDg8PEA8QEA8PDw8QFREWFhQUFBQYHCggGBolHBQUITEhJSkrLi4uFx8zODMsNygtLi0BCgoKDg0OGhAQGiwkHyUsLCwsLCwsLCwsLCwsLCwsLCwsLCwsLCwsLCwsLCwsLCwsLCwsLCwsLCwsLCwsLCwsLP/AABEIAMQBAQMBEQACEQEDEQH/xAAcAAEAAgMBAQEAAAAAAAAAAAAAAgMBBAUGBwj/xAA6EAACAQIDBQUFBgYDAQAAAAAAAQIDEQQFIRIxQVFhBiIycZETFIGhwQdCUrHR8CMzQ2JykmOCshb/xAAbAQEAAwEBAQEAAAAAAAAAAAAAAQIDBAUGB//EADERAQACAgEEAQIEBAYDAAAAAAABAgMRBAUSITFBE1EiMmFxFEJSsQYVI4GR0aHh8P/aAAwDAQACEQMRAD8A+4gAAGnmma0MLB1cRVhQpLRzqzjCN+SvvfRAcHK+2EMVUUaVOXsXFtVanck+Vqe9J679ehwZOZWL9sf8uqOLPZ3T/wAPUxd1fod1Z3G3KySAAAAAAAAAAAAAAAAAAAAAAAAAAAAAAAAA4PbnNpYPA169N2qqChSdtq1WpJQhK3Gzlf4Mi06hNY3On5l7XZjWryjUrSnWqaJzqyc3tW1UXuS0WisjKkzbbszVrSI1D692Tx0KmFoV6elNKN27OSnfZlHpqvjoeDyYnHaYl2Y574/d9LyjFKpBK/eS18uB63B5EZaa+YedyMU0s3zuc4AAAAAAAAAAAAAAAAAAAAAAAAAAAAAAAAPnX2315QwVK273qLbe5fw5qN+avJfvcn0vT83h+ecdU9oo2e6VSco/3N309EZRadzEurJj/DEw+ifZpn7pUnhlTnUd51NuCvCNNRv3r21vu8+h5PPx+7bdmLzEPrPY3M1Vvw02Vuu7dDHpWXWSYlnz8cRETD1qPoXlMgAAAAAAAAAAAAAAAAAAAAAAAAAAAAAAAD5v9tfZfE4/D0pYeV/d6sp1KN0tuEkl7SPNx10vqm+KV6XtFazMpidTt8LznKXhnsVNZ7MZRkkoxknFuVnxtZ+hhxs1ctO6HTOTuh6T7JdqVWWt4wi4+zdn3pWaflpL1Z53VclcfbNo9ujDk/BNXruzOcuE03eNSMne9kr7mredzyck2w2+pT2ztyIvHbZ9iwFf2lOM/wAUb/HifUcTN9bFXJ93FMalsHSgAAAAAAAAAAAAAAAAAAAAAAAAAAAAAAAMSjdNc1Yi0biYHx/tn2XjiqE4Kyqw2nRnbVNcL8nazPjuFy54/Ims/l3Lo7Jiu4ec+zzJ54WDnNbFVpynfV929k30+rN+q8mufJFIncb8LUrqu3EyfFTqVG23tOTk9ebudPJpWtfDzItMy/RfZmV8LS/wt6Nnp9MnfGp/98ul1DvAAAAAAAAAAAAAAAAAAAAAAAAAAAAAAAAjUlZN8k2UyW7azJDxeJas78j87m/dM2/V6fbHbDz0opba/wCOf/ll6Tua/uyyTGp0+bZTaFe3M+jz/ixPHjxL732ExW3h9njCXye76m/Rcn+nan2l1/D0p7SAAAAAAAAAAAAAAAAAAAAAAAAAAAAAAAA5ud4jYptcZ934cf31PI6xyYw8eY+Z8Q1w07rPH4mo9fI+JpOo07r1mXnp4j+I09zuvVWO6tPw7cltxOnzmrNwq34qX5M+jrEWppwzWYl9V7CZx7Ocdr+XUVpPlyfqedxeRHGz7t6nxLekTMPqUJpq61T3Napn1dbRaN18wifCRYAAAAAAAAAAAAAAAAAAAAAAAAAAAAAIzlZXe5FL3ilZtPqCPPh5/GzdWV+G5LofC8/k25Wabb8R6enhrGOrQxGGR596Tt0RaHn8blClLaTszXHnmsdsqZsEW/FDwfaTKfZVmuE+/Fvinv8Anc9/icjvxxLitg8u/wBkdyg96d0edz/e4a48Py+iZRmDpd2WsHw5eRHTeqW41u2/5VsvHi8bj29PTmpK61T4n2+PJW9e6vp50xMTqUzRAAAAAAAAAAAAAAAAAAAAAAAAAAAADmZvXtaC46vyPnevcvspGGvufM/s6uNj3PdLnQZ8zSdOu3lTXYvZpSGhLeYRPl0x6cntRlKr0u6v4lO8oc2uMfj+h38XL9O+viWU1iXl8nqbLTWjOrkV20rR7rAVlUjfjxPHtXU6lSazEu1luOdN7L1i/kev0zqNuNbstP4XLnwd8bj29DCaautUfZ48lb17q+nmTEx4lI0QAAAAAAAAAAAAAAAAAAABhsiZiPMjSzHNaWHhKpOXdgru2rOe3Lw1t293n7LxS0xty+yfbLC5lDaozSqJyU6EmlWhZ73HiuN1zOmGcS9CEsgGB53G1NqrJ8nsr4HwPVM31OXb9PD1MNdY4UtnE00oqsrdpWGpPeY7bx6bEEmjrp+KGVvDxPaHA+719qP8ureS6S+8vXX4no47fUpr5htincN3K8Y4tPhxOPNjaTXcPT0aqkrricu/iXNaunRwGOdPR6x/I9TgdTtxrat+WXJm48X8w79KqpK6dz7PDnplr3Vl5tqzWdSsNlQAAAAAAAAAAAAAADAEKlVR3uxlkzUxxu86TFZn00q+ZJbvVni8nrVK+Mfmf1dFOPM+3Nr4yUuL+h89yOoZ80z+J2Uw1r8OTmVWLjKMu9tRaaeq16HJjy2rfuj26IxbjT4RmuDq5Zi44mCkoUq0JwnGbSqbM1LZk0tL2s1+195weZTPSNT+J4uXDbHbXw/UeTYx16FKs47EqlOE5QvfZbV2rnViyRkr3QrManTdNUMMDy033pf5y/Nn5rntvkX/AHn+72Kx+CBhMKKrM7tatWZk3quw8jfFLO8NDtLgvbUXZXnDvw81w+KujsxX7LfpJjnUvJZfXukb5qeXZ7ejy7FW0POy0+YZ2ruHcpzurmUTtyWrpuYTFuD03cju4vMyce26z4c+TDF3bwuOjPjZ8j67h9UxciPepefkw2o2j0t7YskgAAAAAAAAAAYAhVqqKu3Ywy8imKN2mFq1m0+HPxGYvdHTq954PK61M+MUf7y6acf7ubUrN79X1PCy575J3aZl11pEelTuzCazPto1MXilFWW8ymd+IbUx78y49WbZesabTDVqZZTxCdOrFThJq8ZJNOzujavIvgnupOpZ2x1tGph9Lyins0oLp8rn2fSa2jiU7v3eHyJick6bp6TFhkDy1dWnJf3y/M/NuVXs5N4/WXsY53SAQt6UVit4aVlqTMJbQzRlZlq21JeNttxujsnzDDenh88wLw9baStTqtyXJS+8vqdmK3fT9YduK0TGluErHPkq0mHbwWLscd6ancMb03DqwqJ6orvbmmuva2MvgWrMxPhSauhhcxlHR6r5ntcXq+XDqLeYcmTjRPp06OOhLjZ9T6Dj9VwZfnUuS+G1WypXPQreJ9Sx0kXAAAAAAMNkTMQKauKjHe/gt5x5udhxfmt/wvXHazRr5k34VbqzxuT1q9vw4o06K8f7tCpVb1bueLky3vO7Tt1VpEeldzLTSFNWoo7ytrRVesTLQxONb0W4wmZs6KYdeZaEpXLR4baYaCJbmU4fbmlzdi+PFObJXHHzLHNfspMvfU42SXBJI/RcVIpSKx8PnZncpmiADzma09mo/wC6zPgut4Zx8u0/E+Xqca26NeLOCktrKaxNl6NWojCfbeqohduUKl0dGO/wwvXyrzTARxFN03pfWMuMZLczel5pPcrW/bO3h4qVKTpzVpRdn+q6HXaItG4ehW3dG3SoVjltVEw6WFxTRzXxqWrt1KOJT3mcTMe3PfHPw2ovlqax59SxmPushItuYVmIlfTxEluZ14uXlx/ltLG2Ks/DahmUlv1PSx9ZzV8T5Yzx6r45nzXzOyvW/vVnPGn4TWZR5M2jrOP5hX+Hsy8yjyYnrOP7H8PKMsxXL5lJ6zHxVP8ADypnmEuFkcuTq+WfXheOPDWqYiUt7Z5+Xl5cnu0tq46x8Kmzn7V4hgdqUJyS3lbWrX2tETPppYjGLh6nLbLv8rophn5c+rVb3sziHTWIhQ2XWYBKSRCunp+y2D31Hw7sfPifQ9A4vdec9o8R4h5XUMvqkPSH1jywAByc8paKfJ2fk/38z5z/ABDg3ijLHw6+JfVpq40mfJxL0lc2RNkx4VTRWYaxKhohpEp0ZWJidSraG/SkddJ3DmtDldosl9vHbhZVorTlNfhf0OjFfs8T6aYc3ZOp9PI0azi3GV4yi7NPRpm16fMPQ8T5h0qNY5bVRpu0qxhaium9h8W0ZTXU7hlbFEt6li095aMmvcOe2KY9NmM09zuaRaJ+WU1n5TRpCvhJSLQhnbLbRo2iDUM3LGi5KBE70ITrRXEztnpHytFLS1auN5HPbk2n8sN64Pu0qtdsw8z5l0VxxDXnMtEL6VNl4hMQgSllCUS3cDhnUmoLe36Li2XwYLZ8kY6fLHNljHWbS93haCpxUFuirefU/QeNgrgxxjr8Pnb3m9ptK43UAAFVekpRcXuasYcjDXNjtjt8rVt2zt5WtBxbi96dmfnOXFOK9sc+4l7NLRaIlUzHepaoMnaYVziV2vEq7ErtihU4F6W1PljeregzriXPMOTnmQQxHfj3KyXi4S6S/U3pkmvj4a4s84/E+nkZxnRlsVE4yXPiuafFGs1i0bh6FbxeNw3KNc5rUTpuU6pjaqJbEKhnNVZhfCsUmsKzWJbFPFtcSPMepZziifhdHGvzJ+pdnOCFixvRFoz3hX6KXvnQn+It9kfRYeNfQj+IufRhW8ZIrOW8/K0YYVzrt8SkzM+14xwqcyNL9qEpFohaFM5F4hdU5FtCEpFohDCkTo2voQcmoxTcm7JLe2K0te3bWPKl7xWNy9vkmWexjd61JeJ8uiPs+mdOji03b80+/wDp4PK5E5bePUOoes5QAAAMDi57hf6i8pfRnyvX+D65FI/d3cTLqe2XEkfKS9OERCQttKuUSFolFA9tmhX4M1pl7fEsb0+W7BnVWYYTCrHYCnXjs1I7S4PdKL5p8DWvjzUre1J8PJ5l2fq0e9C9Wn0Xfiuq4/A1i0W9u7Hya29udRxBW2N0R5btPEGFqGmzCsZTVGl8KhSamlsZlJhWYTUyNI7T2g7TtZ2yNGjaGkaY2idJ0w5DRpXKRaIT6YjRlLdFvyTZeIUtkrHyseX1X923m0ida9s/rVc3H1PYu1RqNltXbtHZ4u/JHXj4t713SNqTyKR7bGV4eeIaVJbaaT2k+4ovdJy5E4eJky37Kx5+f0MmelK90y93k+TQw6v4qjWs/pHkj6vg9Nx8aNz5t93j8jk2yz+jqnpuYAAAAACM4Jpp6pqzRS+Ot6zW3qUxMx6eVzHCOlK33XrF9D896lwrcXNNfifT2OPl+pX9Wk2ee6oFIGmR7QxKITEoMlbe1tHENF63mql8cS6FGomdmPJE+XLaulqZvEqNHH5LRr6yjaX4492Xrx+JMbj00pmvT1Lg4rstVjrSmpr8Mu7L13P5FvbppzIn80OdUw1an46co242bXqtCk0iXTXLS3qWKeJM5xtPEtiOIM5oaWKuV7DTPtiO00upqUtyk/JNkdik3rHuW3TwFV/dt/k7Fvo2YzyKNullLfilbolc0jjTPtjbl69Q2oZVBb7y83b8i38PWGM8m8+l8MPCO6KXwV/UmaxHqGc3tPuUmZ2ideUbauIxMY9Wc85I9VbUxzLzHaTBvEx7tlUjtODemri4tX4XTep18DlTgyd1vMfK2bBF6aeh+z7NLw90qLZr04uf8twU4XSfC102la70sfa8TLgyV3j158vFvTJX872h2qAAAAAAAAGrj8IqsXF798XyZw87hU5WLst/t+7XFlnHbcPJYik4NxkrNP8AbR+fZ8F8F5x39w9vHeLxuFFzLTaE4yI0rMJpkIGghBxJ2ttmM2iYnXpHbEtqljOZvTPMe2VsX2bVOqnuZ1UzRb0wtSYXKRvWVNJJl/CswrqYanLxQjLzjFk6hMWtHyqeV0H/AE4f6pEdkLfWyR8yysqoL+nH0J+nU+tk+62nhKcd0IrqoonsrCk3tPuVg1CGHEjtTth6Efhj3KVNTERXExtnxwvXHaWtVzFLdqc9uT/TDavHmfbQr42Uuhha1re5b1xVq1XIjS5BXYlD1HZ3D7523LZTtrrvt6I+k/w5in8eSf2eVzreYq759W88AAAAAAAAAc/NcuVWOmk14Xz6PoeV1PpteXTf80epdHHzzit+jydWDi3GStJaNPej4XLhvivNLxqYe5S8WjcekEZrpxkVmFZhNMhUbAi0SmGLErbFJoImIlsU8XJdTaue1WVsVZXwx3NHRXmfeGVsP2WrGxNq8mkqfRsksZDmW/iMaPo2PfY8yf4nHB9GzDxsTOeXT4Po2Vyx/JGNubPxC8YP1VTxsn0MLcm8tIw1a1Ss3xMtzPuWtaRCiTJhdFkp2hJkoVtl06beXYZ1JKMVq/l1NMGC+fJGOvyyzZIx13L2+Ew6pxUVwXq+Z+gcXjV4+KMdfh4GS83tMyvOlQAAAAAAAAAYYHPzXK41lfw1F4ZfR80eZ1HptOXX7Wj1Lo4/Itinx6eTxFKVOThNWkvRrmuaPiM/GyYL9l48vcx5K5K91ULnPpdlTI0aSUyNImEkyFWQFggIGRsYLbCxGxkIZCWGBBsaSrky0QtCDkW0nSDkW0K5TLRCdMUYuUkkrtuySLxSbTER7lF7RWszL3OTZcqMdfG13ny6H2vTOnxxce5/NPv/AKeDyM85Lfo6R6rmAAAAAAAAAAABFsDVx+ChWjszXlJeKL5pnLyuHj5Ne28f7/LXFlvjndXksyy6dDf3qfCa3f8Abkz43ndLy8ad63X7/wDb2sHKpl8epaO0ebp1aSUiujSaqETVXSamV0jSSkRpDKkRpGmdoaDaGjRtDRo2hpGmNoaTpFyJ0aQlMtELQqlMvEJQcydEqp1C8QhXFuTUYptt2SW81pjm06j2mbRWNy9nkGUKituetV/FQ8up9X0vpkYf9TJ+b+zxOXy5yTqvp20z23GzcCSYGQAAAAAAAAEWBFgRlIDXqzumnquT1TImImNSmJmPMPO5jk8XeVN7D/A/A/LkeDzOh0v+LD4n7fD0cHUJr4v5cWrCUHaSafyfkz5rPxcmGdXrp6tMtMn5ZFM5pheY0kpkaV0kqhXSNJKY0aS9oR2mmNsaGdsaQOoR2pRdQntNIOqW7U6VSql4qtpVKqWiqsq5Vi8UUljD051XaK04ye5fE6+Pw8madUhlkz1xx5eqyfBwoq/iqPfN/TkfVcLpuPj/AIp82+/2/Z4+flWy/s7VOqek52xCYFqYEgJIDIAAAAAAAEWgIsCqoBqVQOfiGyYHIxsnZreVvjreNWjcfqVtNZ3DgYnEOG5XXI8bkdDw380nt/s78XUL18WjaiGcw3S7v+S09Txc/RuRj863H6PQx87DfxvTZp4+MtzT8mmeffj3p+aJdUTFvMLVikZ/SlbSSxKK9kmklXI7EaZ9qO00i6pPaIOsT2iuVcvFEqKuLjHVtLq2kaVw2t4iFLWrHuWlUzinuT2n/ar/AD3Ho4ekcjJ8a/dx5Obir87Tw+Jc34dOup7PH6Ljp5yTv+zgyc61vFY09BgZvTguR69aVpGqx4cU2m3t28M2XQ6VEqN2mEtiIE0BNAAAAAAAAAMSAiwK5RAoqUwNStQuENGvgrkjm4jJ0+BI5mI7Np8AOfV7JcVo+a0ZS1KX8WiJWra1fU6a0uzVdeGpJdH3vzOW/TuNb+V0V5uav8zEcmxcfvKXnH9Gct+jYJ9TMNo6llj3pNYDFLhF/wCyOeehUn1ZpHU7f0s+6Yr8MfV/oV/yGP6//H/tP+Zz/Si8Fi+UV/sy8dCp/Uiep2+Kq3lWMf3ox8ot/mzavRePHuZZ26jln4hD/wCaxM/FVn5RtH8jrp07jU/lYW5ea3yupdjuMryfOTbfzOulKU/LEQwm1p9y6OH7LqPAsq6eHyNR4DY6dDLrcCBv0sLYbG7SpEJbMIAWpASQEgAAAAAAAAACLQGGBBoCEoICpwQEHTQFcqSCEXRjyJgRdCPICDoR5EjHu8eQD3ePIgY93jyAyqEeRIkqEeQElQjyIkTVGPIgTjTQFipoJWRggLFECaQGQJJAZAAAAH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24" name="AutoShape 36" descr="data:image/jpeg;base64,/9j/4AAQSkZJRgABAQAAAQABAAD/2wCEAAkGBxIQEhQQEhQUEA8QDg8PEA8QEA8PDw8QFREWFhQUFBQYHCggGBolHBQUITEhJSkrLi4uFx8zODMsNygtLi0BCgoKDg0OGhAQGiwkHyUsLCwsLCwsLCwsLCwsLCwsLCwsLCwsLCwsLCwsLCwsLCwsLCwsLCwsLCwsLCwsLCwsLP/AABEIAMQBAQMBEQACEQEDEQH/xAAcAAEAAgMBAQEAAAAAAAAAAAAAAgMBBAUGBwj/xAA6EAACAQIDBQUFBgYDAQAAAAAAAQIDEQQFIRIxQVFhBiIycZETFIGhwQdCUrHR8CMzQ2JykmOCshb/xAAbAQEAAwEBAQEAAAAAAAAAAAAAAQIDBAUGB//EADERAQACAgEEAQIEBAYDAAAAAAABAgMRBAUSITFBE1EiMmFxFEJSsQYVI4GR0aHh8P/aAAwDAQACEQMRAD8A+4gAAGnmma0MLB1cRVhQpLRzqzjCN+SvvfRAcHK+2EMVUUaVOXsXFtVanck+Vqe9J679ehwZOZWL9sf8uqOLPZ3T/wAPUxd1fod1Z3G3KySAAAAAAAAAAAAAAAAAAAAAAAAAAAAAAAAA4PbnNpYPA169N2qqChSdtq1WpJQhK3Gzlf4Mi06hNY3On5l7XZjWryjUrSnWqaJzqyc3tW1UXuS0WisjKkzbbszVrSI1D692Tx0KmFoV6elNKN27OSnfZlHpqvjoeDyYnHaYl2Y574/d9LyjFKpBK/eS18uB63B5EZaa+YedyMU0s3zuc4AAAAAAAAAAAAAAAAAAAAAAAAAAAAAAAAPnX2315QwVK273qLbe5fw5qN+avJfvcn0vT83h+ecdU9oo2e6VSco/3N309EZRadzEurJj/DEw+ifZpn7pUnhlTnUd51NuCvCNNRv3r21vu8+h5PPx+7bdmLzEPrPY3M1Vvw02Vuu7dDHpWXWSYlnz8cRETD1qPoXlMgAAAAAAAAAAAAAAAAAAAAAAAAAAAAAAAD5v9tfZfE4/D0pYeV/d6sp1KN0tuEkl7SPNx10vqm+KV6XtFazMpidTt8LznKXhnsVNZ7MZRkkoxknFuVnxtZ+hhxs1ctO6HTOTuh6T7JdqVWWt4wi4+zdn3pWaflpL1Z53VclcfbNo9ujDk/BNXruzOcuE03eNSMne9kr7mredzyck2w2+pT2ztyIvHbZ9iwFf2lOM/wAUb/HifUcTN9bFXJ93FMalsHSgAAAAAAAAAAAAAAAAAAAAAAAAAAAAAAAMSjdNc1Yi0biYHx/tn2XjiqE4Kyqw2nRnbVNcL8nazPjuFy54/Ims/l3Lo7Jiu4ec+zzJ54WDnNbFVpynfV929k30+rN+q8mufJFIncb8LUrqu3EyfFTqVG23tOTk9ebudPJpWtfDzItMy/RfZmV8LS/wt6Nnp9MnfGp/98ul1DvAAAAAAAAAAAAAAAAAAAAAAAAAAAAAAAAjUlZN8k2UyW7azJDxeJas78j87m/dM2/V6fbHbDz0opba/wCOf/ll6Tua/uyyTGp0+bZTaFe3M+jz/ixPHjxL732ExW3h9njCXye76m/Rcn+nan2l1/D0p7SAAAAAAAAAAAAAAAAAAAAAAAAAAAAAAAA5ud4jYptcZ934cf31PI6xyYw8eY+Z8Q1w07rPH4mo9fI+JpOo07r1mXnp4j+I09zuvVWO6tPw7cltxOnzmrNwq34qX5M+jrEWppwzWYl9V7CZx7Ocdr+XUVpPlyfqedxeRHGz7t6nxLekTMPqUJpq61T3Napn1dbRaN18wifCRYAAAAAAAAAAAAAAAAAAAAAAAAAAAAAIzlZXe5FL3ilZtPqCPPh5/GzdWV+G5LofC8/k25Wabb8R6enhrGOrQxGGR596Tt0RaHn8blClLaTszXHnmsdsqZsEW/FDwfaTKfZVmuE+/Fvinv8Anc9/icjvxxLitg8u/wBkdyg96d0edz/e4a48Py+iZRmDpd2WsHw5eRHTeqW41u2/5VsvHi8bj29PTmpK61T4n2+PJW9e6vp50xMTqUzRAAAAAAAAAAAAAAAAAAAAAAAAAAAADmZvXtaC46vyPnevcvspGGvufM/s6uNj3PdLnQZ8zSdOu3lTXYvZpSGhLeYRPl0x6cntRlKr0u6v4lO8oc2uMfj+h38XL9O+viWU1iXl8nqbLTWjOrkV20rR7rAVlUjfjxPHtXU6lSazEu1luOdN7L1i/kev0zqNuNbstP4XLnwd8bj29DCaautUfZ48lb17q+nmTEx4lI0QAAAAAAAAAAAAAAAAAAABhsiZiPMjSzHNaWHhKpOXdgru2rOe3Lw1t293n7LxS0xty+yfbLC5lDaozSqJyU6EmlWhZ73HiuN1zOmGcS9CEsgGB53G1NqrJ8nsr4HwPVM31OXb9PD1MNdY4UtnE00oqsrdpWGpPeY7bx6bEEmjrp+KGVvDxPaHA+719qP8ureS6S+8vXX4no47fUpr5htincN3K8Y4tPhxOPNjaTXcPT0aqkrricu/iXNaunRwGOdPR6x/I9TgdTtxrat+WXJm48X8w79KqpK6dz7PDnplr3Vl5tqzWdSsNlQAAAAAAAAAAAAAADAEKlVR3uxlkzUxxu86TFZn00q+ZJbvVni8nrVK+Mfmf1dFOPM+3Nr4yUuL+h89yOoZ80z+J2Uw1r8OTmVWLjKMu9tRaaeq16HJjy2rfuj26IxbjT4RmuDq5Zi44mCkoUq0JwnGbSqbM1LZk0tL2s1+195weZTPSNT+J4uXDbHbXw/UeTYx16FKs47EqlOE5QvfZbV2rnViyRkr3QrManTdNUMMDy033pf5y/Nn5rntvkX/AHn+72Kx+CBhMKKrM7tatWZk3quw8jfFLO8NDtLgvbUXZXnDvw81w+KujsxX7LfpJjnUvJZfXukb5qeXZ7ejy7FW0POy0+YZ2ruHcpzurmUTtyWrpuYTFuD03cju4vMyce26z4c+TDF3bwuOjPjZ8j67h9UxciPepefkw2o2j0t7YskgAAAAAAAAAAYAhVqqKu3Ywy8imKN2mFq1m0+HPxGYvdHTq954PK61M+MUf7y6acf7ubUrN79X1PCy575J3aZl11pEelTuzCazPto1MXilFWW8ymd+IbUx78y49WbZesabTDVqZZTxCdOrFThJq8ZJNOzujavIvgnupOpZ2x1tGph9Lyins0oLp8rn2fSa2jiU7v3eHyJick6bp6TFhkDy1dWnJf3y/M/NuVXs5N4/WXsY53SAQt6UVit4aVlqTMJbQzRlZlq21JeNttxujsnzDDenh88wLw9baStTqtyXJS+8vqdmK3fT9YduK0TGluErHPkq0mHbwWLscd6ancMb03DqwqJ6orvbmmuva2MvgWrMxPhSauhhcxlHR6r5ntcXq+XDqLeYcmTjRPp06OOhLjZ9T6Dj9VwZfnUuS+G1WypXPQreJ9Sx0kXAAAAAAMNkTMQKauKjHe/gt5x5udhxfmt/wvXHazRr5k34VbqzxuT1q9vw4o06K8f7tCpVb1bueLky3vO7Tt1VpEeldzLTSFNWoo7ytrRVesTLQxONb0W4wmZs6KYdeZaEpXLR4baYaCJbmU4fbmlzdi+PFObJXHHzLHNfspMvfU42SXBJI/RcVIpSKx8PnZncpmiADzma09mo/wC6zPgut4Zx8u0/E+Xqca26NeLOCktrKaxNl6NWojCfbeqohduUKl0dGO/wwvXyrzTARxFN03pfWMuMZLczel5pPcrW/bO3h4qVKTpzVpRdn+q6HXaItG4ehW3dG3SoVjltVEw6WFxTRzXxqWrt1KOJT3mcTMe3PfHPw2ovlqax59SxmPushItuYVmIlfTxEluZ14uXlx/ltLG2Ks/DahmUlv1PSx9ZzV8T5Yzx6r45nzXzOyvW/vVnPGn4TWZR5M2jrOP5hX+Hsy8yjyYnrOP7H8PKMsxXL5lJ6zHxVP8ADypnmEuFkcuTq+WfXheOPDWqYiUt7Z5+Xl5cnu0tq46x8Kmzn7V4hgdqUJyS3lbWrX2tETPppYjGLh6nLbLv8rophn5c+rVb3sziHTWIhQ2XWYBKSRCunp+y2D31Hw7sfPifQ9A4vdec9o8R4h5XUMvqkPSH1jywAByc8paKfJ2fk/38z5z/ABDg3ijLHw6+JfVpq40mfJxL0lc2RNkx4VTRWYaxKhohpEp0ZWJidSraG/SkddJ3DmtDldosl9vHbhZVorTlNfhf0OjFfs8T6aYc3ZOp9PI0azi3GV4yi7NPRpm16fMPQ8T5h0qNY5bVRpu0qxhaium9h8W0ZTXU7hlbFEt6li095aMmvcOe2KY9NmM09zuaRaJ+WU1n5TRpCvhJSLQhnbLbRo2iDUM3LGi5KBE70ITrRXEztnpHytFLS1auN5HPbk2n8sN64Pu0qtdsw8z5l0VxxDXnMtEL6VNl4hMQgSllCUS3cDhnUmoLe36Li2XwYLZ8kY6fLHNljHWbS93haCpxUFuirefU/QeNgrgxxjr8Pnb3m9ptK43UAAFVekpRcXuasYcjDXNjtjt8rVt2zt5WtBxbi96dmfnOXFOK9sc+4l7NLRaIlUzHepaoMnaYVziV2vEq7ErtihU4F6W1PljeregzriXPMOTnmQQxHfj3KyXi4S6S/U3pkmvj4a4s84/E+nkZxnRlsVE4yXPiuafFGs1i0bh6FbxeNw3KNc5rUTpuU6pjaqJbEKhnNVZhfCsUmsKzWJbFPFtcSPMepZziifhdHGvzJ+pdnOCFixvRFoz3hX6KXvnQn+It9kfRYeNfQj+IufRhW8ZIrOW8/K0YYVzrt8SkzM+14xwqcyNL9qEpFohaFM5F4hdU5FtCEpFohDCkTo2voQcmoxTcm7JLe2K0te3bWPKl7xWNy9vkmWexjd61JeJ8uiPs+mdOji03b80+/wDp4PK5E5bePUOoes5QAAAMDi57hf6i8pfRnyvX+D65FI/d3cTLqe2XEkfKS9OERCQttKuUSFolFA9tmhX4M1pl7fEsb0+W7BnVWYYTCrHYCnXjs1I7S4PdKL5p8DWvjzUre1J8PJ5l2fq0e9C9Wn0Xfiuq4/A1i0W9u7Hya29udRxBW2N0R5btPEGFqGmzCsZTVGl8KhSamlsZlJhWYTUyNI7T2g7TtZ2yNGjaGkaY2idJ0w5DRpXKRaIT6YjRlLdFvyTZeIUtkrHyseX1X923m0ida9s/rVc3H1PYu1RqNltXbtHZ4u/JHXj4t713SNqTyKR7bGV4eeIaVJbaaT2k+4ovdJy5E4eJky37Kx5+f0MmelK90y93k+TQw6v4qjWs/pHkj6vg9Nx8aNz5t93j8jk2yz+jqnpuYAAAAACM4Jpp6pqzRS+Ot6zW3qUxMx6eVzHCOlK33XrF9D896lwrcXNNfifT2OPl+pX9Wk2ee6oFIGmR7QxKITEoMlbe1tHENF63mql8cS6FGomdmPJE+XLaulqZvEqNHH5LRr6yjaX4492Xrx+JMbj00pmvT1Lg4rstVjrSmpr8Mu7L13P5FvbppzIn80OdUw1an46co242bXqtCk0iXTXLS3qWKeJM5xtPEtiOIM5oaWKuV7DTPtiO00upqUtyk/JNkdik3rHuW3TwFV/dt/k7Fvo2YzyKNullLfilbolc0jjTPtjbl69Q2oZVBb7y83b8i38PWGM8m8+l8MPCO6KXwV/UmaxHqGc3tPuUmZ2ideUbauIxMY9Wc85I9VbUxzLzHaTBvEx7tlUjtODemri4tX4XTep18DlTgyd1vMfK2bBF6aeh+z7NLw90qLZr04uf8twU4XSfC102la70sfa8TLgyV3j158vFvTJX872h2qAAAAAAAAGrj8IqsXF798XyZw87hU5WLst/t+7XFlnHbcPJYik4NxkrNP8AbR+fZ8F8F5x39w9vHeLxuFFzLTaE4yI0rMJpkIGghBxJ2ttmM2iYnXpHbEtqljOZvTPMe2VsX2bVOqnuZ1UzRb0wtSYXKRvWVNJJl/CswrqYanLxQjLzjFk6hMWtHyqeV0H/AE4f6pEdkLfWyR8yysqoL+nH0J+nU+tk+62nhKcd0IrqoonsrCk3tPuVg1CGHEjtTth6Efhj3KVNTERXExtnxwvXHaWtVzFLdqc9uT/TDavHmfbQr42Uuhha1re5b1xVq1XIjS5BXYlD1HZ3D7523LZTtrrvt6I+k/w5in8eSf2eVzreYq759W88AAAAAAAAAc/NcuVWOmk14Xz6PoeV1PpteXTf80epdHHzzit+jydWDi3GStJaNPej4XLhvivNLxqYe5S8WjcekEZrpxkVmFZhNMhUbAi0SmGLErbFJoImIlsU8XJdTaue1WVsVZXwx3NHRXmfeGVsP2WrGxNq8mkqfRsksZDmW/iMaPo2PfY8yf4nHB9GzDxsTOeXT4Po2Vyx/JGNubPxC8YP1VTxsn0MLcm8tIw1a1Ss3xMtzPuWtaRCiTJhdFkp2hJkoVtl06beXYZ1JKMVq/l1NMGC+fJGOvyyzZIx13L2+Ew6pxUVwXq+Z+gcXjV4+KMdfh4GS83tMyvOlQAAAAAAAAAYYHPzXK41lfw1F4ZfR80eZ1HptOXX7Wj1Lo4/Itinx6eTxFKVOThNWkvRrmuaPiM/GyYL9l48vcx5K5K91ULnPpdlTI0aSUyNImEkyFWQFggIGRsYLbCxGxkIZCWGBBsaSrky0QtCDkW0nSDkW0K5TLRCdMUYuUkkrtuySLxSbTER7lF7RWszL3OTZcqMdfG13ny6H2vTOnxxce5/NPv/AKeDyM85Lfo6R6rmAAAAAAAAAAABFsDVx+ChWjszXlJeKL5pnLyuHj5Ne28f7/LXFlvjndXksyy6dDf3qfCa3f8Abkz43ndLy8ad63X7/wDb2sHKpl8epaO0ebp1aSUiujSaqETVXSamV0jSSkRpDKkRpGmdoaDaGjRtDRo2hpGmNoaTpFyJ0aQlMtELQqlMvEJQcydEqp1C8QhXFuTUYptt2SW81pjm06j2mbRWNy9nkGUKituetV/FQ8up9X0vpkYf9TJ+b+zxOXy5yTqvp20z23GzcCSYGQAAAAAAAAEWBFgRlIDXqzumnquT1TImImNSmJmPMPO5jk8XeVN7D/A/A/LkeDzOh0v+LD4n7fD0cHUJr4v5cWrCUHaSafyfkz5rPxcmGdXrp6tMtMn5ZFM5pheY0kpkaV0kqhXSNJKY0aS9oR2mmNsaGdsaQOoR2pRdQntNIOqW7U6VSql4qtpVKqWiqsq5Vi8UUljD051XaK04ye5fE6+Pw8madUhlkz1xx5eqyfBwoq/iqPfN/TkfVcLpuPj/AIp82+/2/Z4+flWy/s7VOqek52xCYFqYEgJIDIAAAAAAAEWgIsCqoBqVQOfiGyYHIxsnZreVvjreNWjcfqVtNZ3DgYnEOG5XXI8bkdDw380nt/s78XUL18WjaiGcw3S7v+S09Txc/RuRj863H6PQx87DfxvTZp4+MtzT8mmeffj3p+aJdUTFvMLVikZ/SlbSSxKK9kmklXI7EaZ9qO00i6pPaIOsT2iuVcvFEqKuLjHVtLq2kaVw2t4iFLWrHuWlUzinuT2n/ar/AD3Ho4ekcjJ8a/dx5Obir87Tw+Jc34dOup7PH6Ljp5yTv+zgyc61vFY09BgZvTguR69aVpGqx4cU2m3t28M2XQ6VEqN2mEtiIE0BNAAAAAAAAAMSAiwK5RAoqUwNStQuENGvgrkjm4jJ0+BI5mI7Np8AOfV7JcVo+a0ZS1KX8WiJWra1fU6a0uzVdeGpJdH3vzOW/TuNb+V0V5uav8zEcmxcfvKXnH9Gct+jYJ9TMNo6llj3pNYDFLhF/wCyOeehUn1ZpHU7f0s+6Yr8MfV/oV/yGP6//H/tP+Zz/Si8Fi+UV/sy8dCp/Uiep2+Kq3lWMf3ox8ot/mzavRePHuZZ26jln4hD/wCaxM/FVn5RtH8jrp07jU/lYW5ea3yupdjuMryfOTbfzOulKU/LEQwm1p9y6OH7LqPAsq6eHyNR4DY6dDLrcCBv0sLYbG7SpEJbMIAWpASQEgAAAAAAAAACLQGGBBoCEoICpwQEHTQFcqSCEXRjyJgRdCPICDoR5EjHu8eQD3ePIgY93jyAyqEeRIkqEeQElQjyIkTVGPIgTjTQFipoJWRggLFECaQGQJJAZAAAAH//2Q=="/>
          <p:cNvSpPr>
            <a:spLocks noChangeAspect="1" noChangeArrowheads="1"/>
          </p:cNvSpPr>
          <p:nvPr/>
        </p:nvSpPr>
        <p:spPr bwMode="auto">
          <a:xfrm flipH="1">
            <a:off x="-2743200" y="312737"/>
            <a:ext cx="3355975" cy="335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25" name="AutoShape 38" descr="data:image/jpeg;base64,/9j/4AAQSkZJRgABAQAAAQABAAD/2wCEAAkGBxIQEhQQEhQUEA8QDg8PEA8QEA8PDw8QFREWFhQUFBQYHCggGBolHBQUITEhJSkrLi4uFx8zODMsNygtLi0BCgoKDg0OGhAQGiwkHyUsLCwsLCwsLCwsLCwsLCwsLCwsLCwsLCwsLCwsLCwsLCwsLCwsLCwsLCwsLCwsLCwsLP/AABEIAMQBAQMBEQACEQEDEQH/xAAcAAEAAgMBAQEAAAAAAAAAAAAAAgMBBAUGBwj/xAA6EAACAQIDBQUFBgYDAQAAAAAAAQIDEQQFIRIxQVFhBiIycZETFIGhwQdCUrHR8CMzQ2JykmOCshb/xAAbAQEAAwEBAQEAAAAAAAAAAAAAAQIDBAUGB//EADERAQACAgEEAQIEBAYDAAAAAAABAgMRBAUSITFBE1EiMmFxFEJSsQYVI4GR0aHh8P/aAAwDAQACEQMRAD8A+4gAAGnmma0MLB1cRVhQpLRzqzjCN+SvvfRAcHK+2EMVUUaVOXsXFtVanck+Vqe9J679ehwZOZWL9sf8uqOLPZ3T/wAPUxd1fod1Z3G3KySAAAAAAAAAAAAAAAAAAAAAAAAAAAAAAAAA4PbnNpYPA169N2qqChSdtq1WpJQhK3Gzlf4Mi06hNY3On5l7XZjWryjUrSnWqaJzqyc3tW1UXuS0WisjKkzbbszVrSI1D692Tx0KmFoV6elNKN27OSnfZlHpqvjoeDyYnHaYl2Y574/d9LyjFKpBK/eS18uB63B5EZaa+YedyMU0s3zuc4AAAAAAAAAAAAAAAAAAAAAAAAAAAAAAAAPnX2315QwVK273qLbe5fw5qN+avJfvcn0vT83h+ecdU9oo2e6VSco/3N309EZRadzEurJj/DEw+ifZpn7pUnhlTnUd51NuCvCNNRv3r21vu8+h5PPx+7bdmLzEPrPY3M1Vvw02Vuu7dDHpWXWSYlnz8cRETD1qPoXlMgAAAAAAAAAAAAAAAAAAAAAAAAAAAAAAAD5v9tfZfE4/D0pYeV/d6sp1KN0tuEkl7SPNx10vqm+KV6XtFazMpidTt8LznKXhnsVNZ7MZRkkoxknFuVnxtZ+hhxs1ctO6HTOTuh6T7JdqVWWt4wi4+zdn3pWaflpL1Z53VclcfbNo9ujDk/BNXruzOcuE03eNSMne9kr7mredzyck2w2+pT2ztyIvHbZ9iwFf2lOM/wAUb/HifUcTN9bFXJ93FMalsHSgAAAAAAAAAAAAAAAAAAAAAAAAAAAAAAAMSjdNc1Yi0biYHx/tn2XjiqE4Kyqw2nRnbVNcL8nazPjuFy54/Ims/l3Lo7Jiu4ec+zzJ54WDnNbFVpynfV929k30+rN+q8mufJFIncb8LUrqu3EyfFTqVG23tOTk9ebudPJpWtfDzItMy/RfZmV8LS/wt6Nnp9MnfGp/98ul1DvAAAAAAAAAAAAAAAAAAAAAAAAAAAAAAAAjUlZN8k2UyW7azJDxeJas78j87m/dM2/V6fbHbDz0opba/wCOf/ll6Tua/uyyTGp0+bZTaFe3M+jz/ixPHjxL732ExW3h9njCXye76m/Rcn+nan2l1/D0p7SAAAAAAAAAAAAAAAAAAAAAAAAAAAAAAAA5ud4jYptcZ934cf31PI6xyYw8eY+Z8Q1w07rPH4mo9fI+JpOo07r1mXnp4j+I09zuvVWO6tPw7cltxOnzmrNwq34qX5M+jrEWppwzWYl9V7CZx7Ocdr+XUVpPlyfqedxeRHGz7t6nxLekTMPqUJpq61T3Napn1dbRaN18wifCRYAAAAAAAAAAAAAAAAAAAAAAAAAAAAAIzlZXe5FL3ilZtPqCPPh5/GzdWV+G5LofC8/k25Wabb8R6enhrGOrQxGGR596Tt0RaHn8blClLaTszXHnmsdsqZsEW/FDwfaTKfZVmuE+/Fvinv8Anc9/icjvxxLitg8u/wBkdyg96d0edz/e4a48Py+iZRmDpd2WsHw5eRHTeqW41u2/5VsvHi8bj29PTmpK61T4n2+PJW9e6vp50xMTqUzRAAAAAAAAAAAAAAAAAAAAAAAAAAAADmZvXtaC46vyPnevcvspGGvufM/s6uNj3PdLnQZ8zSdOu3lTXYvZpSGhLeYRPl0x6cntRlKr0u6v4lO8oc2uMfj+h38XL9O+viWU1iXl8nqbLTWjOrkV20rR7rAVlUjfjxPHtXU6lSazEu1luOdN7L1i/kev0zqNuNbstP4XLnwd8bj29DCaautUfZ48lb17q+nmTEx4lI0QAAAAAAAAAAAAAAAAAAABhsiZiPMjSzHNaWHhKpOXdgru2rOe3Lw1t293n7LxS0xty+yfbLC5lDaozSqJyU6EmlWhZ73HiuN1zOmGcS9CEsgGB53G1NqrJ8nsr4HwPVM31OXb9PD1MNdY4UtnE00oqsrdpWGpPeY7bx6bEEmjrp+KGVvDxPaHA+719qP8ureS6S+8vXX4no47fUpr5htincN3K8Y4tPhxOPNjaTXcPT0aqkrricu/iXNaunRwGOdPR6x/I9TgdTtxrat+WXJm48X8w79KqpK6dz7PDnplr3Vl5tqzWdSsNlQAAAAAAAAAAAAAADAEKlVR3uxlkzUxxu86TFZn00q+ZJbvVni8nrVK+Mfmf1dFOPM+3Nr4yUuL+h89yOoZ80z+J2Uw1r8OTmVWLjKMu9tRaaeq16HJjy2rfuj26IxbjT4RmuDq5Zi44mCkoUq0JwnGbSqbM1LZk0tL2s1+195weZTPSNT+J4uXDbHbXw/UeTYx16FKs47EqlOE5QvfZbV2rnViyRkr3QrManTdNUMMDy033pf5y/Nn5rntvkX/AHn+72Kx+CBhMKKrM7tatWZk3quw8jfFLO8NDtLgvbUXZXnDvw81w+KujsxX7LfpJjnUvJZfXukb5qeXZ7ejy7FW0POy0+YZ2ruHcpzurmUTtyWrpuYTFuD03cju4vMyce26z4c+TDF3bwuOjPjZ8j67h9UxciPepefkw2o2j0t7YskgAAAAAAAAAAYAhVqqKu3Ywy8imKN2mFq1m0+HPxGYvdHTq954PK61M+MUf7y6acf7ubUrN79X1PCy575J3aZl11pEelTuzCazPto1MXilFWW8ymd+IbUx78y49WbZesabTDVqZZTxCdOrFThJq8ZJNOzujavIvgnupOpZ2x1tGph9Lyins0oLp8rn2fSa2jiU7v3eHyJick6bp6TFhkDy1dWnJf3y/M/NuVXs5N4/WXsY53SAQt6UVit4aVlqTMJbQzRlZlq21JeNttxujsnzDDenh88wLw9baStTqtyXJS+8vqdmK3fT9YduK0TGluErHPkq0mHbwWLscd6ancMb03DqwqJ6orvbmmuva2MvgWrMxPhSauhhcxlHR6r5ntcXq+XDqLeYcmTjRPp06OOhLjZ9T6Dj9VwZfnUuS+G1WypXPQreJ9Sx0kXAAAAAAMNkTMQKauKjHe/gt5x5udhxfmt/wvXHazRr5k34VbqzxuT1q9vw4o06K8f7tCpVb1bueLky3vO7Tt1VpEeldzLTSFNWoo7ytrRVesTLQxONb0W4wmZs6KYdeZaEpXLR4baYaCJbmU4fbmlzdi+PFObJXHHzLHNfspMvfU42SXBJI/RcVIpSKx8PnZncpmiADzma09mo/wC6zPgut4Zx8u0/E+Xqca26NeLOCktrKaxNl6NWojCfbeqohduUKl0dGO/wwvXyrzTARxFN03pfWMuMZLczel5pPcrW/bO3h4qVKTpzVpRdn+q6HXaItG4ehW3dG3SoVjltVEw6WFxTRzXxqWrt1KOJT3mcTMe3PfHPw2ovlqax59SxmPushItuYVmIlfTxEluZ14uXlx/ltLG2Ks/DahmUlv1PSx9ZzV8T5Yzx6r45nzXzOyvW/vVnPGn4TWZR5M2jrOP5hX+Hsy8yjyYnrOP7H8PKMsxXL5lJ6zHxVP8ADypnmEuFkcuTq+WfXheOPDWqYiUt7Z5+Xl5cnu0tq46x8Kmzn7V4hgdqUJyS3lbWrX2tETPppYjGLh6nLbLv8rophn5c+rVb3sziHTWIhQ2XWYBKSRCunp+y2D31Hw7sfPifQ9A4vdec9o8R4h5XUMvqkPSH1jywAByc8paKfJ2fk/38z5z/ABDg3ijLHw6+JfVpq40mfJxL0lc2RNkx4VTRWYaxKhohpEp0ZWJidSraG/SkddJ3DmtDldosl9vHbhZVorTlNfhf0OjFfs8T6aYc3ZOp9PI0azi3GV4yi7NPRpm16fMPQ8T5h0qNY5bVRpu0qxhaium9h8W0ZTXU7hlbFEt6li095aMmvcOe2KY9NmM09zuaRaJ+WU1n5TRpCvhJSLQhnbLbRo2iDUM3LGi5KBE70ITrRXEztnpHytFLS1auN5HPbk2n8sN64Pu0qtdsw8z5l0VxxDXnMtEL6VNl4hMQgSllCUS3cDhnUmoLe36Li2XwYLZ8kY6fLHNljHWbS93haCpxUFuirefU/QeNgrgxxjr8Pnb3m9ptK43UAAFVekpRcXuasYcjDXNjtjt8rVt2zt5WtBxbi96dmfnOXFOK9sc+4l7NLRaIlUzHepaoMnaYVziV2vEq7ErtihU4F6W1PljeregzriXPMOTnmQQxHfj3KyXi4S6S/U3pkmvj4a4s84/E+nkZxnRlsVE4yXPiuafFGs1i0bh6FbxeNw3KNc5rUTpuU6pjaqJbEKhnNVZhfCsUmsKzWJbFPFtcSPMepZziifhdHGvzJ+pdnOCFixvRFoz3hX6KXvnQn+It9kfRYeNfQj+IufRhW8ZIrOW8/K0YYVzrt8SkzM+14xwqcyNL9qEpFohaFM5F4hdU5FtCEpFohDCkTo2voQcmoxTcm7JLe2K0te3bWPKl7xWNy9vkmWexjd61JeJ8uiPs+mdOji03b80+/wDp4PK5E5bePUOoes5QAAAMDi57hf6i8pfRnyvX+D65FI/d3cTLqe2XEkfKS9OERCQttKuUSFolFA9tmhX4M1pl7fEsb0+W7BnVWYYTCrHYCnXjs1I7S4PdKL5p8DWvjzUre1J8PJ5l2fq0e9C9Wn0Xfiuq4/A1i0W9u7Hya29udRxBW2N0R5btPEGFqGmzCsZTVGl8KhSamlsZlJhWYTUyNI7T2g7TtZ2yNGjaGkaY2idJ0w5DRpXKRaIT6YjRlLdFvyTZeIUtkrHyseX1X923m0ida9s/rVc3H1PYu1RqNltXbtHZ4u/JHXj4t713SNqTyKR7bGV4eeIaVJbaaT2k+4ovdJy5E4eJky37Kx5+f0MmelK90y93k+TQw6v4qjWs/pHkj6vg9Nx8aNz5t93j8jk2yz+jqnpuYAAAAACM4Jpp6pqzRS+Ot6zW3qUxMx6eVzHCOlK33XrF9D896lwrcXNNfifT2OPl+pX9Wk2ee6oFIGmR7QxKITEoMlbe1tHENF63mql8cS6FGomdmPJE+XLaulqZvEqNHH5LRr6yjaX4492Xrx+JMbj00pmvT1Lg4rstVjrSmpr8Mu7L13P5FvbppzIn80OdUw1an46co242bXqtCk0iXTXLS3qWKeJM5xtPEtiOIM5oaWKuV7DTPtiO00upqUtyk/JNkdik3rHuW3TwFV/dt/k7Fvo2YzyKNullLfilbolc0jjTPtjbl69Q2oZVBb7y83b8i38PWGM8m8+l8MPCO6KXwV/UmaxHqGc3tPuUmZ2ideUbauIxMY9Wc85I9VbUxzLzHaTBvEx7tlUjtODemri4tX4XTep18DlTgyd1vMfK2bBF6aeh+z7NLw90qLZr04uf8twU4XSfC102la70sfa8TLgyV3j158vFvTJX872h2qAAAAAAAAGrj8IqsXF798XyZw87hU5WLst/t+7XFlnHbcPJYik4NxkrNP8AbR+fZ8F8F5x39w9vHeLxuFFzLTaE4yI0rMJpkIGghBxJ2ttmM2iYnXpHbEtqljOZvTPMe2VsX2bVOqnuZ1UzRb0wtSYXKRvWVNJJl/CswrqYanLxQjLzjFk6hMWtHyqeV0H/AE4f6pEdkLfWyR8yysqoL+nH0J+nU+tk+62nhKcd0IrqoonsrCk3tPuVg1CGHEjtTth6Efhj3KVNTERXExtnxwvXHaWtVzFLdqc9uT/TDavHmfbQr42Uuhha1re5b1xVq1XIjS5BXYlD1HZ3D7523LZTtrrvt6I+k/w5in8eSf2eVzreYq759W88AAAAAAAAAc/NcuVWOmk14Xz6PoeV1PpteXTf80epdHHzzit+jydWDi3GStJaNPej4XLhvivNLxqYe5S8WjcekEZrpxkVmFZhNMhUbAi0SmGLErbFJoImIlsU8XJdTaue1WVsVZXwx3NHRXmfeGVsP2WrGxNq8mkqfRsksZDmW/iMaPo2PfY8yf4nHB9GzDxsTOeXT4Po2Vyx/JGNubPxC8YP1VTxsn0MLcm8tIw1a1Ss3xMtzPuWtaRCiTJhdFkp2hJkoVtl06beXYZ1JKMVq/l1NMGC+fJGOvyyzZIx13L2+Ew6pxUVwXq+Z+gcXjV4+KMdfh4GS83tMyvOlQAAAAAAAAAYYHPzXK41lfw1F4ZfR80eZ1HptOXX7Wj1Lo4/Itinx6eTxFKVOThNWkvRrmuaPiM/GyYL9l48vcx5K5K91ULnPpdlTI0aSUyNImEkyFWQFggIGRsYLbCxGxkIZCWGBBsaSrky0QtCDkW0nSDkW0K5TLRCdMUYuUkkrtuySLxSbTER7lF7RWszL3OTZcqMdfG13ny6H2vTOnxxce5/NPv/AKeDyM85Lfo6R6rmAAAAAAAAAAABFsDVx+ChWjszXlJeKL5pnLyuHj5Ne28f7/LXFlvjndXksyy6dDf3qfCa3f8Abkz43ndLy8ad63X7/wDb2sHKpl8epaO0ebp1aSUiujSaqETVXSamV0jSSkRpDKkRpGmdoaDaGjRtDRo2hpGmNoaTpFyJ0aQlMtELQqlMvEJQcydEqp1C8QhXFuTUYptt2SW81pjm06j2mbRWNy9nkGUKituetV/FQ8up9X0vpkYf9TJ+b+zxOXy5yTqvp20z23GzcCSYGQAAAAAAAAEWBFgRlIDXqzumnquT1TImImNSmJmPMPO5jk8XeVN7D/A/A/LkeDzOh0v+LD4n7fD0cHUJr4v5cWrCUHaSafyfkz5rPxcmGdXrp6tMtMn5ZFM5pheY0kpkaV0kqhXSNJKY0aS9oR2mmNsaGdsaQOoR2pRdQntNIOqW7U6VSql4qtpVKqWiqsq5Vi8UUljD051XaK04ye5fE6+Pw8madUhlkz1xx5eqyfBwoq/iqPfN/TkfVcLpuPj/AIp82+/2/Z4+flWy/s7VOqek52xCYFqYEgJIDIAAAAAAAEWgIsCqoBqVQOfiGyYHIxsnZreVvjreNWjcfqVtNZ3DgYnEOG5XXI8bkdDw380nt/s78XUL18WjaiGcw3S7v+S09Txc/RuRj863H6PQx87DfxvTZp4+MtzT8mmeffj3p+aJdUTFvMLVikZ/SlbSSxKK9kmklXI7EaZ9qO00i6pPaIOsT2iuVcvFEqKuLjHVtLq2kaVw2t4iFLWrHuWlUzinuT2n/ar/AD3Ho4ekcjJ8a/dx5Obir87Tw+Jc34dOup7PH6Ljp5yTv+zgyc61vFY09BgZvTguR69aVpGqx4cU2m3t28M2XQ6VEqN2mEtiIE0BNAAAAAAAAAMSAiwK5RAoqUwNStQuENGvgrkjm4jJ0+BI5mI7Np8AOfV7JcVo+a0ZS1KX8WiJWra1fU6a0uzVdeGpJdH3vzOW/TuNb+V0V5uav8zEcmxcfvKXnH9Gct+jYJ9TMNo6llj3pNYDFLhF/wCyOeehUn1ZpHU7f0s+6Yr8MfV/oV/yGP6//H/tP+Zz/Si8Fi+UV/sy8dCp/Uiep2+Kq3lWMf3ox8ot/mzavRePHuZZ26jln4hD/wCaxM/FVn5RtH8jrp07jU/lYW5ea3yupdjuMryfOTbfzOulKU/LEQwm1p9y6OH7LqPAsq6eHyNR4DY6dDLrcCBv0sLYbG7SpEJbMIAWpASQEgAAAAAAAAACLQGGBBoCEoICpwQEHTQFcqSCEXRjyJgRdCPICDoR5EjHu8eQD3ePIgY93jyAyqEeRIkqEeQElQjyIkTVGPIgTjTQFipoJWRggLFECaQGQJJAZAAAAH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27" name="AutoShape 40" descr="data:image/jpeg;base64,/9j/4AAQSkZJRgABAQAAAQABAAD/2wCEAAkGBxIQEhQQEhQUEA8QDg8PEA8QEA8PDw8QFREWFhQUFBQYHCggGBolHBQUITEhJSkrLi4uFx8zODMsNygtLi0BCgoKDg0OGhAQGiwkHyUsLCwsLCwsLCwsLCwsLCwsLCwsLCwsLCwsLCwsLCwsLCwsLCwsLCwsLCwsLCwsLCwsLP/AABEIAMQBAQMBEQACEQEDEQH/xAAcAAEAAgMBAQEAAAAAAAAAAAAAAgMBBAUGBwj/xAA6EAACAQIDBQUFBgYDAQAAAAAAAQIDEQQFIRIxQVFhBiIycZETFIGhwQdCUrHR8CMzQ2JykmOCshb/xAAbAQEAAwEBAQEAAAAAAAAAAAAAAQIDBAUGB//EADERAQACAgEEAQIEBAYDAAAAAAABAgMRBAUSITFBE1EiMmFxFEJSsQYVI4GR0aHh8P/aAAwDAQACEQMRAD8A+4gAAGnmma0MLB1cRVhQpLRzqzjCN+SvvfRAcHK+2EMVUUaVOXsXFtVanck+Vqe9J679ehwZOZWL9sf8uqOLPZ3T/wAPUxd1fod1Z3G3KySAAAAAAAAAAAAAAAAAAAAAAAAAAAAAAAAA4PbnNpYPA169N2qqChSdtq1WpJQhK3Gzlf4Mi06hNY3On5l7XZjWryjUrSnWqaJzqyc3tW1UXuS0WisjKkzbbszVrSI1D692Tx0KmFoV6elNKN27OSnfZlHpqvjoeDyYnHaYl2Y574/d9LyjFKpBK/eS18uB63B5EZaa+YedyMU0s3zuc4AAAAAAAAAAAAAAAAAAAAAAAAAAAAAAAAPnX2315QwVK273qLbe5fw5qN+avJfvcn0vT83h+ecdU9oo2e6VSco/3N309EZRadzEurJj/DEw+ifZpn7pUnhlTnUd51NuCvCNNRv3r21vu8+h5PPx+7bdmLzEPrPY3M1Vvw02Vuu7dDHpWXWSYlnz8cRETD1qPoXlMgAAAAAAAAAAAAAAAAAAAAAAAAAAAAAAAD5v9tfZfE4/D0pYeV/d6sp1KN0tuEkl7SPNx10vqm+KV6XtFazMpidTt8LznKXhnsVNZ7MZRkkoxknFuVnxtZ+hhxs1ctO6HTOTuh6T7JdqVWWt4wi4+zdn3pWaflpL1Z53VclcfbNo9ujDk/BNXruzOcuE03eNSMne9kr7mredzyck2w2+pT2ztyIvHbZ9iwFf2lOM/wAUb/HifUcTN9bFXJ93FMalsHSgAAAAAAAAAAAAAAAAAAAAAAAAAAAAAAAMSjdNc1Yi0biYHx/tn2XjiqE4Kyqw2nRnbVNcL8nazPjuFy54/Ims/l3Lo7Jiu4ec+zzJ54WDnNbFVpynfV929k30+rN+q8mufJFIncb8LUrqu3EyfFTqVG23tOTk9ebudPJpWtfDzItMy/RfZmV8LS/wt6Nnp9MnfGp/98ul1DvAAAAAAAAAAAAAAAAAAAAAAAAAAAAAAAAjUlZN8k2UyW7azJDxeJas78j87m/dM2/V6fbHbDz0opba/wCOf/ll6Tua/uyyTGp0+bZTaFe3M+jz/ixPHjxL732ExW3h9njCXye76m/Rcn+nan2l1/D0p7SAAAAAAAAAAAAAAAAAAAAAAAAAAAAAAAA5ud4jYptcZ934cf31PI6xyYw8eY+Z8Q1w07rPH4mo9fI+JpOo07r1mXnp4j+I09zuvVWO6tPw7cltxOnzmrNwq34qX5M+jrEWppwzWYl9V7CZx7Ocdr+XUVpPlyfqedxeRHGz7t6nxLekTMPqUJpq61T3Napn1dbRaN18wifCRYAAAAAAAAAAAAAAAAAAAAAAAAAAAAAIzlZXe5FL3ilZtPqCPPh5/GzdWV+G5LofC8/k25Wabb8R6enhrGOrQxGGR596Tt0RaHn8blClLaTszXHnmsdsqZsEW/FDwfaTKfZVmuE+/Fvinv8Anc9/icjvxxLitg8u/wBkdyg96d0edz/e4a48Py+iZRmDpd2WsHw5eRHTeqW41u2/5VsvHi8bj29PTmpK61T4n2+PJW9e6vp50xMTqUzRAAAAAAAAAAAAAAAAAAAAAAAAAAAADmZvXtaC46vyPnevcvspGGvufM/s6uNj3PdLnQZ8zSdOu3lTXYvZpSGhLeYRPl0x6cntRlKr0u6v4lO8oc2uMfj+h38XL9O+viWU1iXl8nqbLTWjOrkV20rR7rAVlUjfjxPHtXU6lSazEu1luOdN7L1i/kev0zqNuNbstP4XLnwd8bj29DCaautUfZ48lb17q+nmTEx4lI0QAAAAAAAAAAAAAAAAAAABhsiZiPMjSzHNaWHhKpOXdgru2rOe3Lw1t293n7LxS0xty+yfbLC5lDaozSqJyU6EmlWhZ73HiuN1zOmGcS9CEsgGB53G1NqrJ8nsr4HwPVM31OXb9PD1MNdY4UtnE00oqsrdpWGpPeY7bx6bEEmjrp+KGVvDxPaHA+719qP8ureS6S+8vXX4no47fUpr5htincN3K8Y4tPhxOPNjaTXcPT0aqkrricu/iXNaunRwGOdPR6x/I9TgdTtxrat+WXJm48X8w79KqpK6dz7PDnplr3Vl5tqzWdSsNlQAAAAAAAAAAAAAADAEKlVR3uxlkzUxxu86TFZn00q+ZJbvVni8nrVK+Mfmf1dFOPM+3Nr4yUuL+h89yOoZ80z+J2Uw1r8OTmVWLjKMu9tRaaeq16HJjy2rfuj26IxbjT4RmuDq5Zi44mCkoUq0JwnGbSqbM1LZk0tL2s1+195weZTPSNT+J4uXDbHbXw/UeTYx16FKs47EqlOE5QvfZbV2rnViyRkr3QrManTdNUMMDy033pf5y/Nn5rntvkX/AHn+72Kx+CBhMKKrM7tatWZk3quw8jfFLO8NDtLgvbUXZXnDvw81w+KujsxX7LfpJjnUvJZfXukb5qeXZ7ejy7FW0POy0+YZ2ruHcpzurmUTtyWrpuYTFuD03cju4vMyce26z4c+TDF3bwuOjPjZ8j67h9UxciPepefkw2o2j0t7YskgAAAAAAAAAAYAhVqqKu3Ywy8imKN2mFq1m0+HPxGYvdHTq954PK61M+MUf7y6acf7ubUrN79X1PCy575J3aZl11pEelTuzCazPto1MXilFWW8ymd+IbUx78y49WbZesabTDVqZZTxCdOrFThJq8ZJNOzujavIvgnupOpZ2x1tGph9Lyins0oLp8rn2fSa2jiU7v3eHyJick6bp6TFhkDy1dWnJf3y/M/NuVXs5N4/WXsY53SAQt6UVit4aVlqTMJbQzRlZlq21JeNttxujsnzDDenh88wLw9baStTqtyXJS+8vqdmK3fT9YduK0TGluErHPkq0mHbwWLscd6ancMb03DqwqJ6orvbmmuva2MvgWrMxPhSauhhcxlHR6r5ntcXq+XDqLeYcmTjRPp06OOhLjZ9T6Dj9VwZfnUuS+G1WypXPQreJ9Sx0kXAAAAAAMNkTMQKauKjHe/gt5x5udhxfmt/wvXHazRr5k34VbqzxuT1q9vw4o06K8f7tCpVb1bueLky3vO7Tt1VpEeldzLTSFNWoo7ytrRVesTLQxONb0W4wmZs6KYdeZaEpXLR4baYaCJbmU4fbmlzdi+PFObJXHHzLHNfspMvfU42SXBJI/RcVIpSKx8PnZncpmiADzma09mo/wC6zPgut4Zx8u0/E+Xqca26NeLOCktrKaxNl6NWojCfbeqohduUKl0dGO/wwvXyrzTARxFN03pfWMuMZLczel5pPcrW/bO3h4qVKTpzVpRdn+q6HXaItG4ehW3dG3SoVjltVEw6WFxTRzXxqWrt1KOJT3mcTMe3PfHPw2ovlqax59SxmPushItuYVmIlfTxEluZ14uXlx/ltLG2Ks/DahmUlv1PSx9ZzV8T5Yzx6r45nzXzOyvW/vVnPGn4TWZR5M2jrOP5hX+Hsy8yjyYnrOP7H8PKMsxXL5lJ6zHxVP8ADypnmEuFkcuTq+WfXheOPDWqYiUt7Z5+Xl5cnu0tq46x8Kmzn7V4hgdqUJyS3lbWrX2tETPppYjGLh6nLbLv8rophn5c+rVb3sziHTWIhQ2XWYBKSRCunp+y2D31Hw7sfPifQ9A4vdec9o8R4h5XUMvqkPSH1jywAByc8paKfJ2fk/38z5z/ABDg3ijLHw6+JfVpq40mfJxL0lc2RNkx4VTRWYaxKhohpEp0ZWJidSraG/SkddJ3DmtDldosl9vHbhZVorTlNfhf0OjFfs8T6aYc3ZOp9PI0azi3GV4yi7NPRpm16fMPQ8T5h0qNY5bVRpu0qxhaium9h8W0ZTXU7hlbFEt6li095aMmvcOe2KY9NmM09zuaRaJ+WU1n5TRpCvhJSLQhnbLbRo2iDUM3LGi5KBE70ITrRXEztnpHytFLS1auN5HPbk2n8sN64Pu0qtdsw8z5l0VxxDXnMtEL6VNl4hMQgSllCUS3cDhnUmoLe36Li2XwYLZ8kY6fLHNljHWbS93haCpxUFuirefU/QeNgrgxxjr8Pnb3m9ptK43UAAFVekpRcXuasYcjDXNjtjt8rVt2zt5WtBxbi96dmfnOXFOK9sc+4l7NLRaIlUzHepaoMnaYVziV2vEq7ErtihU4F6W1PljeregzriXPMOTnmQQxHfj3KyXi4S6S/U3pkmvj4a4s84/E+nkZxnRlsVE4yXPiuafFGs1i0bh6FbxeNw3KNc5rUTpuU6pjaqJbEKhnNVZhfCsUmsKzWJbFPFtcSPMepZziifhdHGvzJ+pdnOCFixvRFoz3hX6KXvnQn+It9kfRYeNfQj+IufRhW8ZIrOW8/K0YYVzrt8SkzM+14xwqcyNL9qEpFohaFM5F4hdU5FtCEpFohDCkTo2voQcmoxTcm7JLe2K0te3bWPKl7xWNy9vkmWexjd61JeJ8uiPs+mdOji03b80+/wDp4PK5E5bePUOoes5QAAAMDi57hf6i8pfRnyvX+D65FI/d3cTLqe2XEkfKS9OERCQttKuUSFolFA9tmhX4M1pl7fEsb0+W7BnVWYYTCrHYCnXjs1I7S4PdKL5p8DWvjzUre1J8PJ5l2fq0e9C9Wn0Xfiuq4/A1i0W9u7Hya29udRxBW2N0R5btPEGFqGmzCsZTVGl8KhSamlsZlJhWYTUyNI7T2g7TtZ2yNGjaGkaY2idJ0w5DRpXKRaIT6YjRlLdFvyTZeIUtkrHyseX1X923m0ida9s/rVc3H1PYu1RqNltXbtHZ4u/JHXj4t713SNqTyKR7bGV4eeIaVJbaaT2k+4ovdJy5E4eJky37Kx5+f0MmelK90y93k+TQw6v4qjWs/pHkj6vg9Nx8aNz5t93j8jk2yz+jqnpuYAAAAACM4Jpp6pqzRS+Ot6zW3qUxMx6eVzHCOlK33XrF9D896lwrcXNNfifT2OPl+pX9Wk2ee6oFIGmR7QxKITEoMlbe1tHENF63mql8cS6FGomdmPJE+XLaulqZvEqNHH5LRr6yjaX4492Xrx+JMbj00pmvT1Lg4rstVjrSmpr8Mu7L13P5FvbppzIn80OdUw1an46co242bXqtCk0iXTXLS3qWKeJM5xtPEtiOIM5oaWKuV7DTPtiO00upqUtyk/JNkdik3rHuW3TwFV/dt/k7Fvo2YzyKNullLfilbolc0jjTPtjbl69Q2oZVBb7y83b8i38PWGM8m8+l8MPCO6KXwV/UmaxHqGc3tPuUmZ2ideUbauIxMY9Wc85I9VbUxzLzHaTBvEx7tlUjtODemri4tX4XTep18DlTgyd1vMfK2bBF6aeh+z7NLw90qLZr04uf8twU4XSfC102la70sfa8TLgyV3j158vFvTJX872h2qAAAAAAAAGrj8IqsXF798XyZw87hU5WLst/t+7XFlnHbcPJYik4NxkrNP8AbR+fZ8F8F5x39w9vHeLxuFFzLTaE4yI0rMJpkIGghBxJ2ttmM2iYnXpHbEtqljOZvTPMe2VsX2bVOqnuZ1UzRb0wtSYXKRvWVNJJl/CswrqYanLxQjLzjFk6hMWtHyqeV0H/AE4f6pEdkLfWyR8yysqoL+nH0J+nU+tk+62nhKcd0IrqoonsrCk3tPuVg1CGHEjtTth6Efhj3KVNTERXExtnxwvXHaWtVzFLdqc9uT/TDavHmfbQr42Uuhha1re5b1xVq1XIjS5BXYlD1HZ3D7523LZTtrrvt6I+k/w5in8eSf2eVzreYq759W88AAAAAAAAAc/NcuVWOmk14Xz6PoeV1PpteXTf80epdHHzzit+jydWDi3GStJaNPej4XLhvivNLxqYe5S8WjcekEZrpxkVmFZhNMhUbAi0SmGLErbFJoImIlsU8XJdTaue1WVsVZXwx3NHRXmfeGVsP2WrGxNq8mkqfRsksZDmW/iMaPo2PfY8yf4nHB9GzDxsTOeXT4Po2Vyx/JGNubPxC8YP1VTxsn0MLcm8tIw1a1Ss3xMtzPuWtaRCiTJhdFkp2hJkoVtl06beXYZ1JKMVq/l1NMGC+fJGOvyyzZIx13L2+Ew6pxUVwXq+Z+gcXjV4+KMdfh4GS83tMyvOlQAAAAAAAAAYYHPzXK41lfw1F4ZfR80eZ1HptOXX7Wj1Lo4/Itinx6eTxFKVOThNWkvRrmuaPiM/GyYL9l48vcx5K5K91ULnPpdlTI0aSUyNImEkyFWQFggIGRsYLbCxGxkIZCWGBBsaSrky0QtCDkW0nSDkW0K5TLRCdMUYuUkkrtuySLxSbTER7lF7RWszL3OTZcqMdfG13ny6H2vTOnxxce5/NPv/AKeDyM85Lfo6R6rmAAAAAAAAAAABFsDVx+ChWjszXlJeKL5pnLyuHj5Ne28f7/LXFlvjndXksyy6dDf3qfCa3f8Abkz43ndLy8ad63X7/wDb2sHKpl8epaO0ebp1aSUiujSaqETVXSamV0jSSkRpDKkRpGmdoaDaGjRtDRo2hpGmNoaTpFyJ0aQlMtELQqlMvEJQcydEqp1C8QhXFuTUYptt2SW81pjm06j2mbRWNy9nkGUKituetV/FQ8up9X0vpkYf9TJ+b+zxOXy5yTqvp20z23GzcCSYGQAAAAAAAAEWBFgRlIDXqzumnquT1TImImNSmJmPMPO5jk8XeVN7D/A/A/LkeDzOh0v+LD4n7fD0cHUJr4v5cWrCUHaSafyfkz5rPxcmGdXrp6tMtMn5ZFM5pheY0kpkaV0kqhXSNJKY0aS9oR2mmNsaGdsaQOoR2pRdQntNIOqW7U6VSql4qtpVKqWiqsq5Vi8UUljD051XaK04ye5fE6+Pw8madUhlkz1xx5eqyfBwoq/iqPfN/TkfVcLpuPj/AIp82+/2/Z4+flWy/s7VOqek52xCYFqYEgJIDIAAAAAAAEWgIsCqoBqVQOfiGyYHIxsnZreVvjreNWjcfqVtNZ3DgYnEOG5XXI8bkdDw380nt/s78XUL18WjaiGcw3S7v+S09Txc/RuRj863H6PQx87DfxvTZp4+MtzT8mmeffj3p+aJdUTFvMLVikZ/SlbSSxKK9kmklXI7EaZ9qO00i6pPaIOsT2iuVcvFEqKuLjHVtLq2kaVw2t4iFLWrHuWlUzinuT2n/ar/AD3Ho4ekcjJ8a/dx5Obir87Tw+Jc34dOup7PH6Ljp5yTv+zgyc61vFY09BgZvTguR69aVpGqx4cU2m3t28M2XQ6VEqN2mEtiIE0BNAAAAAAAAAMSAiwK5RAoqUwNStQuENGvgrkjm4jJ0+BI5mI7Np8AOfV7JcVo+a0ZS1KX8WiJWra1fU6a0uzVdeGpJdH3vzOW/TuNb+V0V5uav8zEcmxcfvKXnH9Gct+jYJ9TMNo6llj3pNYDFLhF/wCyOeehUn1ZpHU7f0s+6Yr8MfV/oV/yGP6//H/tP+Zz/Si8Fi+UV/sy8dCp/Uiep2+Kq3lWMf3ox8ot/mzavRePHuZZ26jln4hD/wCaxM/FVn5RtH8jrp07jU/lYW5ea3yupdjuMryfOTbfzOulKU/LEQwm1p9y6OH7LqPAsq6eHyNR4DY6dDLrcCBv0sLYbG7SpEJbMIAWpASQEgAAAAAAAAACLQGGBBoCEoICpwQEHTQFcqSCEXRjyJgRdCPICDoR5EjHu8eQD3ePIgY93jyAyqEeRIkqEeQElQjyIkTVGPIgTjTQFipoJWRggLFECaQGQJJAZAAAAH/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29" name="AutoShape 42" descr="data:image/jpeg;base64,/9j/4AAQSkZJRgABAQAAAQABAAD/2wCEAAkGBxIQEhQQEhQUEA8QDg8PEA8QEA8PDw8QFREWFhQUFBQYHCggGBolHBQUITEhJSkrLi4uFx8zODMsNygtLi0BCgoKDg0OGhAQGiwkHyUsLCwsLCwsLCwsLCwsLCwsLCwsLCwsLCwsLCwsLCwsLCwsLCwsLCwsLCwsLCwsLCwsLP/AABEIAMQBAQMBEQACEQEDEQH/xAAcAAEAAgMBAQEAAAAAAAAAAAAAAgMBBAUGBwj/xAA6EAACAQIDBQUFBgYDAQAAAAAAAQIDEQQFIRIxQVFhBiIycZETFIGhwQdCUrHR8CMzQ2JykmOCshb/xAAbAQEAAwEBAQEAAAAAAAAAAAAAAQIDBAUGB//EADERAQACAgEEAQIEBAYDAAAAAAABAgMRBAUSITFBE1EiMmFxFEJSsQYVI4GR0aHh8P/aAAwDAQACEQMRAD8A+4gAAGnmma0MLB1cRVhQpLRzqzjCN+SvvfRAcHK+2EMVUUaVOXsXFtVanck+Vqe9J679ehwZOZWL9sf8uqOLPZ3T/wAPUxd1fod1Z3G3KySAAAAAAAAAAAAAAAAAAAAAAAAAAAAAAAAA4PbnNpYPA169N2qqChSdtq1WpJQhK3Gzlf4Mi06hNY3On5l7XZjWryjUrSnWqaJzqyc3tW1UXuS0WisjKkzbbszVrSI1D692Tx0KmFoV6elNKN27OSnfZlHpqvjoeDyYnHaYl2Y574/d9LyjFKpBK/eS18uB63B5EZaa+YedyMU0s3zuc4AAAAAAAAAAAAAAAAAAAAAAAAAAAAAAAAPnX2315QwVK273qLbe5fw5qN+avJfvcn0vT83h+ecdU9oo2e6VSco/3N309EZRadzEurJj/DEw+ifZpn7pUnhlTnUd51NuCvCNNRv3r21vu8+h5PPx+7bdmLzEPrPY3M1Vvw02Vuu7dDHpWXWSYlnz8cRETD1qPoXlMgAAAAAAAAAAAAAAAAAAAAAAAAAAAAAAAD5v9tfZfE4/D0pYeV/d6sp1KN0tuEkl7SPNx10vqm+KV6XtFazMpidTt8LznKXhnsVNZ7MZRkkoxknFuVnxtZ+hhxs1ctO6HTOTuh6T7JdqVWWt4wi4+zdn3pWaflpL1Z53VclcfbNo9ujDk/BNXruzOcuE03eNSMne9kr7mredzyck2w2+pT2ztyIvHbZ9iwFf2lOM/wAUb/HifUcTN9bFXJ93FMalsHSgAAAAAAAAAAAAAAAAAAAAAAAAAAAAAAAMSjdNc1Yi0biYHx/tn2XjiqE4Kyqw2nRnbVNcL8nazPjuFy54/Ims/l3Lo7Jiu4ec+zzJ54WDnNbFVpynfV929k30+rN+q8mufJFIncb8LUrqu3EyfFTqVG23tOTk9ebudPJpWtfDzItMy/RfZmV8LS/wt6Nnp9MnfGp/98ul1DvAAAAAAAAAAAAAAAAAAAAAAAAAAAAAAAAjUlZN8k2UyW7azJDxeJas78j87m/dM2/V6fbHbDz0opba/wCOf/ll6Tua/uyyTGp0+bZTaFe3M+jz/ixPHjxL732ExW3h9njCXye76m/Rcn+nan2l1/D0p7SAAAAAAAAAAAAAAAAAAAAAAAAAAAAAAAA5ud4jYptcZ934cf31PI6xyYw8eY+Z8Q1w07rPH4mo9fI+JpOo07r1mXnp4j+I09zuvVWO6tPw7cltxOnzmrNwq34qX5M+jrEWppwzWYl9V7CZx7Ocdr+XUVpPlyfqedxeRHGz7t6nxLekTMPqUJpq61T3Napn1dbRaN18wifCRYAAAAAAAAAAAAAAAAAAAAAAAAAAAAAIzlZXe5FL3ilZtPqCPPh5/GzdWV+G5LofC8/k25Wabb8R6enhrGOrQxGGR596Tt0RaHn8blClLaTszXHnmsdsqZsEW/FDwfaTKfZVmuE+/Fvinv8Anc9/icjvxxLitg8u/wBkdyg96d0edz/e4a48Py+iZRmDpd2WsHw5eRHTeqW41u2/5VsvHi8bj29PTmpK61T4n2+PJW9e6vp50xMTqUzRAAAAAAAAAAAAAAAAAAAAAAAAAAAADmZvXtaC46vyPnevcvspGGvufM/s6uNj3PdLnQZ8zSdOu3lTXYvZpSGhLeYRPl0x6cntRlKr0u6v4lO8oc2uMfj+h38XL9O+viWU1iXl8nqbLTWjOrkV20rR7rAVlUjfjxPHtXU6lSazEu1luOdN7L1i/kev0zqNuNbstP4XLnwd8bj29DCaautUfZ48lb17q+nmTEx4lI0QAAAAAAAAAAAAAAAAAAABhsiZiPMjSzHNaWHhKpOXdgru2rOe3Lw1t293n7LxS0xty+yfbLC5lDaozSqJyU6EmlWhZ73HiuN1zOmGcS9CEsgGB53G1NqrJ8nsr4HwPVM31OXb9PD1MNdY4UtnE00oqsrdpWGpPeY7bx6bEEmjrp+KGVvDxPaHA+719qP8ureS6S+8vXX4no47fUpr5htincN3K8Y4tPhxOPNjaTXcPT0aqkrricu/iXNaunRwGOdPR6x/I9TgdTtxrat+WXJm48X8w79KqpK6dz7PDnplr3Vl5tqzWdSsNlQAAAAAAAAAAAAAADAEKlVR3uxlkzUxxu86TFZn00q+ZJbvVni8nrVK+Mfmf1dFOPM+3Nr4yUuL+h89yOoZ80z+J2Uw1r8OTmVWLjKMu9tRaaeq16HJjy2rfuj26IxbjT4RmuDq5Zi44mCkoUq0JwnGbSqbM1LZk0tL2s1+195weZTPSNT+J4uXDbHbXw/UeTYx16FKs47EqlOE5QvfZbV2rnViyRkr3QrManTdNUMMDy033pf5y/Nn5rntvkX/AHn+72Kx+CBhMKKrM7tatWZk3quw8jfFLO8NDtLgvbUXZXnDvw81w+KujsxX7LfpJjnUvJZfXukb5qeXZ7ejy7FW0POy0+YZ2ruHcpzurmUTtyWrpuYTFuD03cju4vMyce26z4c+TDF3bwuOjPjZ8j67h9UxciPepefkw2o2j0t7YskgAAAAAAAAAAYAhVqqKu3Ywy8imKN2mFq1m0+HPxGYvdHTq954PK61M+MUf7y6acf7ubUrN79X1PCy575J3aZl11pEelTuzCazPto1MXilFWW8ymd+IbUx78y49WbZesabTDVqZZTxCdOrFThJq8ZJNOzujavIvgnupOpZ2x1tGph9Lyins0oLp8rn2fSa2jiU7v3eHyJick6bp6TFhkDy1dWnJf3y/M/NuVXs5N4/WXsY53SAQt6UVit4aVlqTMJbQzRlZlq21JeNttxujsnzDDenh88wLw9baStTqtyXJS+8vqdmK3fT9YduK0TGluErHPkq0mHbwWLscd6ancMb03DqwqJ6orvbmmuva2MvgWrMxPhSauhhcxlHR6r5ntcXq+XDqLeYcmTjRPp06OOhLjZ9T6Dj9VwZfnUuS+G1WypXPQreJ9Sx0kXAAAAAAMNkTMQKauKjHe/gt5x5udhxfmt/wvXHazRr5k34VbqzxuT1q9vw4o06K8f7tCpVb1bueLky3vO7Tt1VpEeldzLTSFNWoo7ytrRVesTLQxONb0W4wmZs6KYdeZaEpXLR4baYaCJbmU4fbmlzdi+PFObJXHHzLHNfspMvfU42SXBJI/RcVIpSKx8PnZncpmiADzma09mo/wC6zPgut4Zx8u0/E+Xqca26NeLOCktrKaxNl6NWojCfbeqohduUKl0dGO/wwvXyrzTARxFN03pfWMuMZLczel5pPcrW/bO3h4qVKTpzVpRdn+q6HXaItG4ehW3dG3SoVjltVEw6WFxTRzXxqWrt1KOJT3mcTMe3PfHPw2ovlqax59SxmPushItuYVmIlfTxEluZ14uXlx/ltLG2Ks/DahmUlv1PSx9ZzV8T5Yzx6r45nzXzOyvW/vVnPGn4TWZR5M2jrOP5hX+Hsy8yjyYnrOP7H8PKMsxXL5lJ6zHxVP8ADypnmEuFkcuTq+WfXheOPDWqYiUt7Z5+Xl5cnu0tq46x8Kmzn7V4hgdqUJyS3lbWrX2tETPppYjGLh6nLbLv8rophn5c+rVb3sziHTWIhQ2XWYBKSRCunp+y2D31Hw7sfPifQ9A4vdec9o8R4h5XUMvqkPSH1jywAByc8paKfJ2fk/38z5z/ABDg3ijLHw6+JfVpq40mfJxL0lc2RNkx4VTRWYaxKhohpEp0ZWJidSraG/SkddJ3DmtDldosl9vHbhZVorTlNfhf0OjFfs8T6aYc3ZOp9PI0azi3GV4yi7NPRpm16fMPQ8T5h0qNY5bVRpu0qxhaium9h8W0ZTXU7hlbFEt6li095aMmvcOe2KY9NmM09zuaRaJ+WU1n5TRpCvhJSLQhnbLbRo2iDUM3LGi5KBE70ITrRXEztnpHytFLS1auN5HPbk2n8sN64Pu0qtdsw8z5l0VxxDXnMtEL6VNl4hMQgSllCUS3cDhnUmoLe36Li2XwYLZ8kY6fLHNljHWbS93haCpxUFuirefU/QeNgrgxxjr8Pnb3m9ptK43UAAFVekpRcXuasYcjDXNjtjt8rVt2zt5WtBxbi96dmfnOXFOK9sc+4l7NLRaIlUzHepaoMnaYVziV2vEq7ErtihU4F6W1PljeregzriXPMOTnmQQxHfj3KyXi4S6S/U3pkmvj4a4s84/E+nkZxnRlsVE4yXPiuafFGs1i0bh6FbxeNw3KNc5rUTpuU6pjaqJbEKhnNVZhfCsUmsKzWJbFPFtcSPMepZziifhdHGvzJ+pdnOCFixvRFoz3hX6KXvnQn+It9kfRYeNfQj+IufRhW8ZIrOW8/K0YYVzrt8SkzM+14xwqcyNL9qEpFohaFM5F4hdU5FtCEpFohDCkTo2voQcmoxTcm7JLe2K0te3bWPKl7xWNy9vkmWexjd61JeJ8uiPs+mdOji03b80+/wDp4PK5E5bePUOoes5QAAAMDi57hf6i8pfRnyvX+D65FI/d3cTLqe2XEkfKS9OERCQttKuUSFolFA9tmhX4M1pl7fEsb0+W7BnVWYYTCrHYCnXjs1I7S4PdKL5p8DWvjzUre1J8PJ5l2fq0e9C9Wn0Xfiuq4/A1i0W9u7Hya29udRxBW2N0R5btPEGFqGmzCsZTVGl8KhSamlsZlJhWYTUyNI7T2g7TtZ2yNGjaGkaY2idJ0w5DRpXKRaIT6YjRlLdFvyTZeIUtkrHyseX1X923m0ida9s/rVc3H1PYu1RqNltXbtHZ4u/JHXj4t713SNqTyKR7bGV4eeIaVJbaaT2k+4ovdJy5E4eJky37Kx5+f0MmelK90y93k+TQw6v4qjWs/pHkj6vg9Nx8aNz5t93j8jk2yz+jqnpuYAAAAACM4Jpp6pqzRS+Ot6zW3qUxMx6eVzHCOlK33XrF9D896lwrcXNNfifT2OPl+pX9Wk2ee6oFIGmR7QxKITEoMlbe1tHENF63mql8cS6FGomdmPJE+XLaulqZvEqNHH5LRr6yjaX4492Xrx+JMbj00pmvT1Lg4rstVjrSmpr8Mu7L13P5FvbppzIn80OdUw1an46co242bXqtCk0iXTXLS3qWKeJM5xtPEtiOIM5oaWKuV7DTPtiO00upqUtyk/JNkdik3rHuW3TwFV/dt/k7Fvo2YzyKNullLfilbolc0jjTPtjbl69Q2oZVBb7y83b8i38PWGM8m8+l8MPCO6KXwV/UmaxHqGc3tPuUmZ2ideUbauIxMY9Wc85I9VbUxzLzHaTBvEx7tlUjtODemri4tX4XTep18DlTgyd1vMfK2bBF6aeh+z7NLw90qLZr04uf8twU4XSfC102la70sfa8TLgyV3j158vFvTJX872h2qAAAAAAAAGrj8IqsXF798XyZw87hU5WLst/t+7XFlnHbcPJYik4NxkrNP8AbR+fZ8F8F5x39w9vHeLxuFFzLTaE4yI0rMJpkIGghBxJ2ttmM2iYnXpHbEtqljOZvTPMe2VsX2bVOqnuZ1UzRb0wtSYXKRvWVNJJl/CswrqYanLxQjLzjFk6hMWtHyqeV0H/AE4f6pEdkLfWyR8yysqoL+nH0J+nU+tk+62nhKcd0IrqoonsrCk3tPuVg1CGHEjtTth6Efhj3KVNTERXExtnxwvXHaWtVzFLdqc9uT/TDavHmfbQr42Uuhha1re5b1xVq1XIjS5BXYlD1HZ3D7523LZTtrrvt6I+k/w5in8eSf2eVzreYq759W88AAAAAAAAAc/NcuVWOmk14Xz6PoeV1PpteXTf80epdHHzzit+jydWDi3GStJaNPej4XLhvivNLxqYe5S8WjcekEZrpxkVmFZhNMhUbAi0SmGLErbFJoImIlsU8XJdTaue1WVsVZXwx3NHRXmfeGVsP2WrGxNq8mkqfRsksZDmW/iMaPo2PfY8yf4nHB9GzDxsTOeXT4Po2Vyx/JGNubPxC8YP1VTxsn0MLcm8tIw1a1Ss3xMtzPuWtaRCiTJhdFkp2hJkoVtl06beXYZ1JKMVq/l1NMGC+fJGOvyyzZIx13L2+Ew6pxUVwXq+Z+gcXjV4+KMdfh4GS83tMyvOlQAAAAAAAAAYYHPzXK41lfw1F4ZfR80eZ1HptOXX7Wj1Lo4/Itinx6eTxFKVOThNWkvRrmuaPiM/GyYL9l48vcx5K5K91ULnPpdlTI0aSUyNImEkyFWQFggIGRsYLbCxGxkIZCWGBBsaSrky0QtCDkW0nSDkW0K5TLRCdMUYuUkkrtuySLxSbTER7lF7RWszL3OTZcqMdfG13ny6H2vTOnxxce5/NPv/AKeDyM85Lfo6R6rmAAAAAAAAAAABFsDVx+ChWjszXlJeKL5pnLyuHj5Ne28f7/LXFlvjndXksyy6dDf3qfCa3f8Abkz43ndLy8ad63X7/wDb2sHKpl8epaO0ebp1aSUiujSaqETVXSamV0jSSkRpDKkRpGmdoaDaGjRtDRo2hpGmNoaTpFyJ0aQlMtELQqlMvEJQcydEqp1C8QhXFuTUYptt2SW81pjm06j2mbRWNy9nkGUKituetV/FQ8up9X0vpkYf9TJ+b+zxOXy5yTqvp20z23GzcCSYGQAAAAAAAAEWBFgRlIDXqzumnquT1TImImNSmJmPMPO5jk8XeVN7D/A/A/LkeDzOh0v+LD4n7fD0cHUJr4v5cWrCUHaSafyfkz5rPxcmGdXrp6tMtMn5ZFM5pheY0kpkaV0kqhXSNJKY0aS9oR2mmNsaGdsaQOoR2pRdQntNIOqW7U6VSql4qtpVKqWiqsq5Vi8UUljD051XaK04ye5fE6+Pw8madUhlkz1xx5eqyfBwoq/iqPfN/TkfVcLpuPj/AIp82+/2/Z4+flWy/s7VOqek52xCYFqYEgJIDIAAAAAAAEWgIsCqoBqVQOfiGyYHIxsnZreVvjreNWjcfqVtNZ3DgYnEOG5XXI8bkdDw380nt/s78XUL18WjaiGcw3S7v+S09Txc/RuRj863H6PQx87DfxvTZp4+MtzT8mmeffj3p+aJdUTFvMLVikZ/SlbSSxKK9kmklXI7EaZ9qO00i6pPaIOsT2iuVcvFEqKuLjHVtLq2kaVw2t4iFLWrHuWlUzinuT2n/ar/AD3Ho4ekcjJ8a/dx5Obir87Tw+Jc34dOup7PH6Ljp5yTv+zgyc61vFY09BgZvTguR69aVpGqx4cU2m3t28M2XQ6VEqN2mEtiIE0BNAAAAAAAAAMSAiwK5RAoqUwNStQuENGvgrkjm4jJ0+BI5mI7Np8AOfV7JcVo+a0ZS1KX8WiJWra1fU6a0uzVdeGpJdH3vzOW/TuNb+V0V5uav8zEcmxcfvKXnH9Gct+jYJ9TMNo6llj3pNYDFLhF/wCyOeehUn1ZpHU7f0s+6Yr8MfV/oV/yGP6//H/tP+Zz/Si8Fi+UV/sy8dCp/Uiep2+Kq3lWMf3ox8ot/mzavRePHuZZ26jln4hD/wCaxM/FVn5RtH8jrp07jU/lYW5ea3yupdjuMryfOTbfzOulKU/LEQwm1p9y6OH7LqPAsq6eHyNR4DY6dDLrcCBv0sLYbG7SpEJbMIAWpASQEgAAAAAAAAACLQGGBBoCEoICpwQEHTQFcqSCEXRjyJgRdCPICDoR5EjHu8eQD3ePIgY93jyAyqEeRIkqEeQElQjyIkTVGPIgTjTQFipoJWRggLFECaQGQJJAZAAAAH//2Q=="/>
          <p:cNvSpPr>
            <a:spLocks noChangeAspect="1" noChangeArrowheads="1"/>
          </p:cNvSpPr>
          <p:nvPr/>
        </p:nvSpPr>
        <p:spPr bwMode="auto">
          <a:xfrm flipH="1">
            <a:off x="-6280334" y="4244342"/>
            <a:ext cx="1102685" cy="11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1" name="AutoShape 44" descr="data:image/jpeg;base64,/9j/4AAQSkZJRgABAQAAAQABAAD/2wCEAAkGBxITEBMUEhAQEBISEA8PEBUQFQ8PEhAQFBEWFhUSFRUYHCggGBomHBQUITEhJSksLi4uFx8zODMsNygvLisBCgoKDg0OGhAQGywkICQsLCwsLCwsLCwsLCwsLCwsLCwsLCwsLCwsLCwsLCwsLCwsLCwsLCwsLCwsLCwsLCwsLP/AABEIAMwA9wMBEQACEQEDEQH/xAAcAAEAAgMBAQEAAAAAAAAAAAAABAUCAwYBBwj/xAA9EAACAQIEAwQHBQgBBQAAAAAAAQIDEQQFITESQVEGYXGRBxMiMoGx0UJSocHhFDNTYnKCkvCiIyQ0svH/xAAbAQEAAwEBAQEAAAAAAAAAAAAAAQIDBAUGB//EADERAQACAgAEBAQFBQADAAAAAAABAgMRBBIhMQUTQVEyYXHRIoGRsfAjUqHB4RQVQv/aAAwDAQACEQMRAD8A+4gAAAAAAAAAAAAAAAAAAAAAY1Kiim5NRSV23okurZEzrrJEbUWYdr8JTlwqoq1RaOFJxk14ttJedzDJxWOnz+jenD3t8vq25X2moVrJyVKbslGbS4m/uy2l4b9wxcTTJ8pRkwXoujoYgAAAAAAAAAAAAAAAAAAAAAAAAAAAAAAB8o9IGPVbHSpuUvV4eMIWjJxXrWuOUlbnrFf2nheJZ7Vyar6PQ4avLTfrLi8Rhnwqakqijeykk2o7WkvtaHPj4iN8s9JdcXj1hVYjNoW4fWVqkYxV4v8Adyu9rxXsq9ttDrjHae8N41XrD6b6Je0s3w4erVnUhOM/UeubnUpTjq6Tm9ZLh4mk9uGy0sl2cNxFrXnHf9Xn8Zw1axz0fUzueaAAAAAAAAAAAAAAAAAAAAAAAAAAAAAAPi3pooyw9eNWjSjarDjrWb4pTUrOaXhw7HmcVipbLEW6bju6sOTUafOqXaynGLilNezpxJP2rdzOe3h1rW30b+fWO6nyHEty4JNWknHVJ2vqt/idvFUiI5oacJktfpLucmjPDqM4TvOnKNaF9bSja3w0/FnmTknn546O2Yi8cs/R+gsoxvrsPSq8Dh62lTq8Lak48cU7XWj3PfpbmrFvd8/evLaa+yWWVAAAAAAAAAAAAAAAAAAAAAAAAAAAAAPk/prqJzox5xozl/lKy/8AVnlcdb+rWvyWrOnyCODVbDptXaU4J2WnDJpa+CRE5fKy6j+dGnN6Sl5XkkK8I+rtRm7NS1ko2dpJ6680Y5+LthtPN1hvjyanUOmwWTTVb9nqzfCoezOPDFyTS5Nbb69xxZM8cvmRHr2elOX+nzQ+4dmKqeHhBaeqSp2/lS9n8NPgez4bn83BET3jp9ni5o1ffutj0GQAAAAAAAAAAAAAAAAAAAAAAAAAAAAB8Q9LuM4sTV10pxjTXwV3+LZ4ea3Pxcx7ahWZchkmH/7WN+fG/wDnIw4m/wDXn8v2XnosOzNPh/yl+Jz8bba8W1MS7TGxXqFOy4ouC4ra2ckrX6XZwUnmryuqL+jpeyWPtON9prgl/Vyfnp8Tv8J4jy83LPaen2+35sskbq7U+rcwAAAAAAAAAAAAAAAAAAAAAAAAAAADVia6hCU5aRhFyfglcpkvFKzae0dR+dO22Ic3KT3qVHJ+Ld38z53g7c95vPruVO9ohLwuF4cNTT/hp/Fq7+ZyXyc2a0/Na89Ze5FG0reL/EcVO4aXj8ES7TFYb1mFqQWjdN2fRpXT80jg4a/Lba+OUDstjW4xvo3o+qmv1L5Y8vJ0avq2X4n1lOMudrS/qW59pwueM2KL/r9fVzWjU6SToVAAAAAAAAAAAAAAAAAAAAAAAAAB5KSSu2klq29EitrRWJtadRA47tbm7qQdOnfgv7ctuO2yXdc+W8S8Wrm/o4vh9Z9/p8v59Uvkud4R1K0ILnJfC73I4bJFMc2TjjrzezoMdh7QdtkjzsV92U0iZLQ1Xx+ZtxN+joy68uI+btsJSvC3VWOHDPVWjlMvpuliqtN82qi8X73/ACUjqz/ixRb26fp/x0T3fRMgxziusZe8lupLmjt8M8Q8npPWJ7/X3UvTbpKVaMlo7/NfA+pxZ6ZY3SdueazHdsNUAAAAAAAAAAAAAAAAAAAAAAADGpNRTbdktWymTJXHWb2nUQmI25vMse6jttBbLr3s+J8S8SvxVtR0pHaPf5z9vRtXHpS42zR5ET1TNNqvCdn3xupJe09I/wAq+p1X4mZryV7KzSdahjmuEtBq3cRgybsz5dS0ZNl8nrbTZGnEZo7JyddRDr8Lg7K1tkZ8PW0rRHRQZ3k81iYVkvZtwTtum3u+78zrybjFMfm3rO40vMtp8OvJ7nPgrNZ2tpbqpbVOz5HtYss1mLVnqrMb6SssFilUj0a0kvzPoeF4iM1N+vq5r05ZSDpUAAAAAAAAAAAAAAAAAAAAAYzkkm27Jblb3rSs2tOohMRtz2Z45zdlpBbLq+rPjfE/Ep4m3LXpSO3z+c/6h1Y8WlTWqHh2nbXT3DULu7+BNaqz7JxprUI0qcxjxNLqZU6TMqzGuqdgqCVlbRGmtz1ZRVYqpY9HFERDetHlSaaN5mJjUrcqLFcLty5HLMck6TEJVOehvhv6Ew9w9fgqKXJ+zLwfP8z0+Ez+VkifSeks713DoT6RxgAAAAAAAAAAAAAAAAAAAa61aMVeTt834GHEcRjwU58k6/39Fq1m06hSY7GOfdFbL82fI8f4jfiZ12r6R9/n+zrx4oqrK0zx72bRVpo0uJ3e3zKUrvrJadJqjY2iGUQ11qlk2UvKytwz4pN+QrXXRS/stqCNKxuyKwznI76NohhculjVZnmjptEd2dKZnWdTEpmGVZaHdE9FF9llXipRfNLhfitD6nhMnmYa2/nRxZI1aYSjoUAAAAAAAAAAAAAAAAHknbfTxK2tWsbtOoIjaDiMxS0irvq9v1PF4rxqlPw4Y5p9/T/v86uimCZ+JV1qrk7yd2fOZ8+TLbnyTuXVWkRGoRqsjlvZeIR40nJ67GNazadkzpJjG3cbxVkSZE9E6VOZ17tRW7djKsbncrVjUblIwtKyRePdj3WEFoa4qrVhjJnbXs0YlhrxMtPL5lM/wFfiZUmc8dlpSJbHdSdwyWWQT9mcekk/NfofQeFX3jmvtP7ubPHXa1PUYAAAAAAAAAAAAAGJnQ0VMVBfav4anFl8R4fH3tv6df2aRitPojVcwf2Vbvf0PKz+N2npirr5z9o+7WuD3lCq1XL3m3/vQ8bNnyZp3ktM/wA9uzetYr2aZSOeZaRDRUmY2svEMY077kRSZ7qzb2bFE10o8kyJNIWMxHCu857TudLRXcoGApcUnN+EfzZfXonJ/at6cC0+zHTYzpx16LwwZ0Ql4TCGjGS0S6tGfEz+DS2Pu20djGvZMpPI6sU/hZym5C/bmv5Yvyb+p7vhM9bR9HPn7Quj2nMAAAAAAAAa6laMd5JeL1McvEYsXx2iPrK1aWt2holmEOV34L6nDfxjhq9tz9I++mkYLtUsxfKPmzkv45/ZT9Z/n7rxw/vLVPGzfNLwX1OLJ4txN+0xH0j77aRhpDROTe7b8Xc4MmXJk+O0z9ZaRER2hgzJLxzImyYhrlMzm68Vandme5lPSGUaZeuNSbbZ2NNKsJMrKUXEVlFGF7+kLRG1NUbqTsue/ciKxqNtulY2tsNTSSS2WhpWHNPVJuTXrJENdSZ01laIeRZrEkvUy9YVlExMrzS6K/n/APDm4id2iGmPttMpLQiI6IluZ0YuykpmQ/vJf0/me34R8Vvo5s/aF4e65gAAAAAI+JxkIbu76LV/ocXFeIYOGj8c9faO/wDPq0pitbsra2NnLnwrpHf4s+d4jxbNm6Vnlj5d/wA5+2nXXDWvzakkef03tp1ZcSJ3CNSxdRETeDlYuqVm63KwdQpN08rF1O8rNltMVO+yb+XmViZnsT07s1SfM0jFvupN/ZsUTSKxCo2SNU5GdrJ0i4nEqPic18npC9a7U2Jrtvq3oiK19W8RpOwOF4Vr7z1f0NIjbC9tpqVibM46vOI0x10s1zNohL1M0hWRysrvTn4I1idQjur8HPjbl953XhyXlY4JnmvMt9ajS2hsbejJnJm9OysrDII6zfdFfP6Hu+ER8U/RzcR6Lk9pzAAAAA4z0s9of2PLpSjWdGtUq0adJxdpfvIupbnbgUr2s9d0yl4mazELU1zRtDybNI1aNOpF6ThGeu+qvr3n5vxNLY8tqz3iXpRCy/aF1Ii68Qwlix5q8UYSxpHmynkaZZpFF4vafRPlvaeNnP3Kcpd+y89idXlE1rHeUmnhqr96UYd0faf0LRhtPeVJyVjtCTTwsV1k+stfw2Na4qwpOSZbjRQA8bKzKWmpO25je8QmIV+IxnQ5rXmzWtFViMR8W/NstSjWITsuwLXtTXtPZfdX1NIjfSOzLJbfSFmol5nTFrlK5FY3O1taa2zaBhxFokl7c2qqrc8xVlGmveqPXupr3vPb4si9tRMtMVfVMwFLRHLijabSsEjaWbyTN4VW+Rq0G+svkj6PwqusMz7y488/i0tEz1GL0AAAAcx6QuyUcywboOUYTjONWlOSvwzjfRvdJptNr8diJ3romJ1LgKXZjG4OlGM6b4YRUOOnLijot+qXifLcdwl4tbJevSZ793XXJEz0lsp4ip95njzSns66zLcsRP7zKclfZrErLA5ZUqWcnwR79ZPwX1JisInJpeYXK6cPs8T6z9p/RF4oytktKdY00zBqQI1A8cis26p0wqVUt2Z2yxCYqhV8euWpz2zTPZpGP3V9bEN7sz792sViEOtW1SV3J6JLVtmlKbWiFjluWcL4p6z5LlDw7+80+LpHZle/pC1ULGmorDHe0etV8jLraVojTS5G0DGUiZGJesIY4ivGnByk7Rim2+4036QRWZnSnyyEqs3WmrOXup/Zgtl/vVmGa255I9G9tVjUOjw8LI0pXUMJlukTHWyrVJm0IXeAVoRXdfzPreEpyYax8nBkndpWMGdKjMkAAAAB5IDnM6yDDyTldUG+asot9OHr4Hj8b4bw1qzkmeT5+n6fZ0Y8946d1Hg8rhCV21Oz9nSy8bdT4/LkrFpis7j37O2L7W0Zk0sabFUNYujTL1pPmQcrCWIS3aKWzRCYrLRUzCK21MZz+0LRjlEq5i3toZze0rxSESdZvdldLxDXOoluy0V2tpqoqdV2prTnN6RXh1fgaxSK/F+iZ1Xuu8vyuNPX3pveT38F0RfUz3c98kynOyLTMVhn3Q69e+2xlubytEaaHM0jolg5E7GPEWhD3iLTfRpzmKrvF1uCH7ilL2mtqlRcl1S+fgjS1vKpufint8o/66a15I3Pd02Cw1kjDHT1lz2snJG8zqFGEpCqJKMbyS7zs4TF5mWKqZLctdruifWw89OploGwkAAAAAA+PemPN3QzPK/btGKqyqRvooznGHE/hxeRxcfh83h7V+X7N8FtTMe7oKGZ0mr8afxR+f2xWie0t62jfR5LOKfJ38BGPJ7OiJ2xlm19kW5bLxDB42T5leVbUMHV7xyrMXVJ5U6a54lLmTFJlaKtNKvKo7UoOo9m1pFeMtjTy4r8U6W1Ed1vgshvrWlx/wAquoLx5y/3QmJmfh6fuxtm18K7hTSVkkktFbRImKxDnmZlhVrqPeyl8sR0hMVmUKtXb3Kam3WV4jSJUrdCeb0hOmCkWiSSVQtsiGDrorOT2TyqLGY2pipuhh21BPhxFVbR60oP73V8tt9uqlIxRGTL3/8Amv8Aufl7e/077VrFI5rOlyrK40oKMVZJWVjH8WS02t3YXyc07WkI2OiOjKWFSRWespamy8KpeCjzPoPC8HLWck+vZyZ7ei2w8T2Ic6dBFhkSAAAAAAcb6TOxMMyw6UeCOJoviw853UbNrjpza14Wly2aT63i0bhas6nblodjcVSjbhptJL3ZXb8z5rN4dn621v6S0i1dtMMNKLtKNmu6x4uTcTqejtp26JMUYy1glWSIiu14R62YRW7RrXDMrxCDTzCdaXBQg6klu9oR/qly8NzecFcUc2SdfvP5NdRXu6PLezV7SrzdR/dV4wXw3l8fI55zTbpjjUf5/wCMrZtdnTUKEYJKKSS0SSSSKxSI6y5ptMlWvGO7FstakVmUOri29tDC1rWXisQizqCIiEtEqlxMp0wcgNc6pMSmIQcTi1FXbsaVxzaWkVRMNhq2MdouVHD/AGpq6nUXSn0X83l1XTEUwem7e3pH1+36+y1prT6uvy3K6dGChTgoxirJIz1a9ua07mXLe82ncpqjY2iNM2FSditraTEI7kRCZYpnXw2Kct4rDO9uWNrPBwPrMdYrWKx2h58zvqt6EDaEJCLD0AAAAAAHkkBCxNK5WYFLjcCpbpM5c3DY8vx1iV63mvaVPiMpj3rw/U82/g/Dz23H5/dvHE3hX18lT+3NeFiseFY6+sr/APlW9lVV7O0pSs5VJfevKyXktzi4zNi4X8NOtv2dGLLkt17Q6fKsFTpQUYRUUtktDwZvbJbmvO5a2nadUx0Y7asnzddlYptFq5hJ7aLuKWvaVorEI7q95SKrMXWL7RprcgMZTGhGq4ixpWm0wqczzmNNXb7klq2+SS5s68PC2vLStdrHJsinVtUxC39pU3tBcuLrL8EL5IieXH29/f6fJF8kR0q7GjSUVZKxStYhyTMyzbNOyGmpWK2v6QtFUZyM4S8RrWNokwy45abfPvPpuA4by67nvLiy35p06HB0D1KwwlYwiXQyJAAAAAAAADGUSBFrUSJgVWLpmVoS4/PcwnCvCmuFU50pzk1fjUoyikulmpeOjPK8TzXx4vwT1l04McW7lPEwitD5G1LWnq7qxp68a2PL0s8VUcqdsvWMjlGUGRo2zJiqNvJMaQiYqvZbmlK7lMOO7Q9qKdG8U+Of3Y6v49D2eE8Pvl69oTN617tno5yyriq/7XiU1Sp/+PGSaUqn8RJ7qKvr1emxfxLNj4enkY+8/FPy9vz/AJ3UnLNn1mMlyPBi6rKdSxpOSIjZEIdTENlPNm3ZfUQwTLVVlkbVqrtp4nN8MdtpP8ke1wPCbnnt+Tny5NdIX+XYGyWh79KuSZXFOFjaIVbCQAAAAAAAAAAMKiIkVGPhuZ2hL5t2wy9xrwxC45pqNCpG64acFxyVVL+ppPxXQ8zj8fPi+jfFflasLNPY+ZvEw6622sYxOaZatkYldp2zjEg22xRMQbYzrJFteyHN512uw9G641Oa+zT9uV+jtovid3D+HZsvXWo956G4hweb9p8ViLqnF0oP7us2u+XL4eZ73D8Bgw9bTuf8KzMz8lDLK6ur4JPdvdtnfGenbbOawvOynbKvQxSc6lSpCUoQqQm3KKpr2fZjtBxS0tppY4+N8OxZcX4YiJ7xPz/3v5/VlTJ10+10844l7KsfGWpaOjWt9vPXyluzOatolvps1pUlt4ktW9DprVWWumpVXaF1HnLZvw+p7PB8DNp5rx+TnyZNdIdFluWqCWh9Bjx6ckztb04WN4hRsJAAAAAAAAAAAAeNARMVRuVmBzuZ4F66HPei0S4fM8FOlJunBLutZPyPH4rhIt6OimTSuWfTjpOhP+2z+djzZ8Pn0n9XTGWG2PaSP8Ot/j+pT/12T5J8yrJdopP3MPWl4qMV8y0eGX9Zg82ryWMx1T3KMaffLim/LQ6aeGV9Zmf8Kzmhpn2Txlf97VqNP7KfBHwst/id+LhYp8FYj/M/5ZznT8B6NIrdHV5F7d5ZzndDguwlKP2EaV4WPVnOWZTpdlKaXuLyL+RVXnlxea+jvDwqyrQjJSk+Jxv7Dd7vTvfK9jLNW805YlaturZh84oQlwVJeqktP+ouGL/u2Plc3BZomdRv6fzbfHXS5p42na6nBrqpRaOLy7RPWJdUS2wx/FpTi6j/AJfd8zuwcHlydo19VLXrHdZ4HJp1GnVem6ivdX1Pe4Xw6tOs9ZcuTNvpDp8HgVFaI9amOIc8ynxiaxCrIkAAAAAAAAAAAAAAeNAaamHT5EaEStlcJbxRWaRIh1OzlF7wj5FJw19k7lguy9D+HHyK+RT2TzS308gpLaEfItGGvsjmlKp5bBbRRaKQbb44SK5FuVDNUF0J0M1TQ0MZUkNCux2A4lsZ2ptMS5nHdjoVHrFeRx24TctIyTDLA9hqMXfgXki1eEiO5OWZdJg8nhBaRSOiuKIUm0ysYUkjWIVbEiw9AAAAAAAAAAAAAAAAAAAAAAAAAAAAA8aA84SND3hGh7YkAAAAAAAAAAAAAAAAAAAAAAAAAAAAAAAAAAAAAAAAAAAAAAB/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3" name="AutoShape 46" descr="data:image/jpeg;base64,/9j/4AAQSkZJRgABAQAAAQABAAD/2wCEAAkGBxITEBMUEhAQEBISEA8PEBUQFQ8PEhAQFBEWFhUSFRUYHCggGBomHBQUITEhJSksLi4uFx8zODMsNygvLisBCgoKDg0OGhAQGywkICQsLCwsLCwsLCwsLCwsLCwsLCwsLCwsLCwsLCwsLCwsLCwsLCwsLCwsLCwsLCwsLCwsLP/AABEIAMwA9wMBEQACEQEDEQH/xAAcAAEAAgMBAQEAAAAAAAAAAAAABAUCAwYBBwj/xAA9EAACAQIEAwQHBQgBBQAAAAAAAQIDEQQFITESQVEGYXGRBxMiMoGx0UJSocHhFDNTYnKCkvCiIyQ0svH/xAAbAQEAAwEBAQEAAAAAAAAAAAAAAQIDBAUGB//EADERAQACAgAEBAQFBQADAAAAAAABAgMRBBIhMQUTQVEyYXHRIoGRsfAjUqHB4RQVQv/aAAwDAQACEQMRAD8A+4gAAAAAAAAAAAAAAAAAAAAAY1Kiim5NRSV23okurZEzrrJEbUWYdr8JTlwqoq1RaOFJxk14ttJedzDJxWOnz+jenD3t8vq25X2moVrJyVKbslGbS4m/uy2l4b9wxcTTJ8pRkwXoujoYgAAAAAAAAAAAAAAAAAAAAAAAAAAAAAAB8o9IGPVbHSpuUvV4eMIWjJxXrWuOUlbnrFf2nheJZ7Vyar6PQ4avLTfrLi8Rhnwqakqijeykk2o7WkvtaHPj4iN8s9JdcXj1hVYjNoW4fWVqkYxV4v8Adyu9rxXsq9ttDrjHae8N41XrD6b6Je0s3w4erVnUhOM/UeubnUpTjq6Tm9ZLh4mk9uGy0sl2cNxFrXnHf9Xn8Zw1axz0fUzueaAAAAAAAAAAAAAAAAAAAAAAAAAAAAAAPi3pooyw9eNWjSjarDjrWb4pTUrOaXhw7HmcVipbLEW6bju6sOTUafOqXaynGLilNezpxJP2rdzOe3h1rW30b+fWO6nyHEty4JNWknHVJ2vqt/idvFUiI5oacJktfpLucmjPDqM4TvOnKNaF9bSja3w0/FnmTknn546O2Yi8cs/R+gsoxvrsPSq8Dh62lTq8Lak48cU7XWj3PfpbmrFvd8/evLaa+yWWVAAAAAAAAAAAAAAAAAAAAAAAAAAAAAPk/prqJzox5xozl/lKy/8AVnlcdb+rWvyWrOnyCODVbDptXaU4J2WnDJpa+CRE5fKy6j+dGnN6Sl5XkkK8I+rtRm7NS1ko2dpJ6680Y5+LthtPN1hvjyanUOmwWTTVb9nqzfCoezOPDFyTS5Nbb69xxZM8cvmRHr2elOX+nzQ+4dmKqeHhBaeqSp2/lS9n8NPgez4bn83BET3jp9ni5o1ffutj0GQAAAAAAAAAAAAAAAAAAAAAAAAAAAAB8Q9LuM4sTV10pxjTXwV3+LZ4ea3Pxcx7ahWZchkmH/7WN+fG/wDnIw4m/wDXn8v2XnosOzNPh/yl+Jz8bba8W1MS7TGxXqFOy4ouC4ra2ckrX6XZwUnmryuqL+jpeyWPtON9prgl/Vyfnp8Tv8J4jy83LPaen2+35sskbq7U+rcwAAAAAAAAAAAAAAAAAAAAAAAAAAADVia6hCU5aRhFyfglcpkvFKzae0dR+dO22Ic3KT3qVHJ+Ld38z53g7c95vPruVO9ohLwuF4cNTT/hp/Fq7+ZyXyc2a0/Na89Ze5FG0reL/EcVO4aXj8ES7TFYb1mFqQWjdN2fRpXT80jg4a/Lba+OUDstjW4xvo3o+qmv1L5Y8vJ0avq2X4n1lOMudrS/qW59pwueM2KL/r9fVzWjU6SToVAAAAAAAAAAAAAAAAAAAAAAAAAB5KSSu2klq29EitrRWJtadRA47tbm7qQdOnfgv7ctuO2yXdc+W8S8Wrm/o4vh9Z9/p8v59Uvkud4R1K0ILnJfC73I4bJFMc2TjjrzezoMdh7QdtkjzsV92U0iZLQ1Xx+ZtxN+joy68uI+btsJSvC3VWOHDPVWjlMvpuliqtN82qi8X73/ACUjqz/ixRb26fp/x0T3fRMgxziusZe8lupLmjt8M8Q8npPWJ7/X3UvTbpKVaMlo7/NfA+pxZ6ZY3SdueazHdsNUAAAAAAAAAAAAAAAAAAAAAAADGpNRTbdktWymTJXHWb2nUQmI25vMse6jttBbLr3s+J8S8SvxVtR0pHaPf5z9vRtXHpS42zR5ET1TNNqvCdn3xupJe09I/wAq+p1X4mZryV7KzSdahjmuEtBq3cRgybsz5dS0ZNl8nrbTZGnEZo7JyddRDr8Lg7K1tkZ8PW0rRHRQZ3k81iYVkvZtwTtum3u+78zrybjFMfm3rO40vMtp8OvJ7nPgrNZ2tpbqpbVOz5HtYss1mLVnqrMb6SssFilUj0a0kvzPoeF4iM1N+vq5r05ZSDpUAAAAAAAAAAAAAAAAAAAAAYzkkm27Jblb3rSs2tOohMRtz2Z45zdlpBbLq+rPjfE/Ep4m3LXpSO3z+c/6h1Y8WlTWqHh2nbXT3DULu7+BNaqz7JxprUI0qcxjxNLqZU6TMqzGuqdgqCVlbRGmtz1ZRVYqpY9HFERDetHlSaaN5mJjUrcqLFcLty5HLMck6TEJVOehvhv6Ew9w9fgqKXJ+zLwfP8z0+Ez+VkifSeks713DoT6RxgAAAAAAAAAAAAAAAAAAAa61aMVeTt834GHEcRjwU58k6/39Fq1m06hSY7GOfdFbL82fI8f4jfiZ12r6R9/n+zrx4oqrK0zx72bRVpo0uJ3e3zKUrvrJadJqjY2iGUQ11qlk2UvKytwz4pN+QrXXRS/stqCNKxuyKwznI76NohhculjVZnmjptEd2dKZnWdTEpmGVZaHdE9FF9llXipRfNLhfitD6nhMnmYa2/nRxZI1aYSjoUAAAAAAAAAAAAAAAAHknbfTxK2tWsbtOoIjaDiMxS0irvq9v1PF4rxqlPw4Y5p9/T/v86uimCZ+JV1qrk7yd2fOZ8+TLbnyTuXVWkRGoRqsjlvZeIR40nJ67GNazadkzpJjG3cbxVkSZE9E6VOZ17tRW7djKsbncrVjUblIwtKyRePdj3WEFoa4qrVhjJnbXs0YlhrxMtPL5lM/wFfiZUmc8dlpSJbHdSdwyWWQT9mcekk/NfofQeFX3jmvtP7ubPHXa1PUYAAAAAAAAAAAAAGJnQ0VMVBfav4anFl8R4fH3tv6df2aRitPojVcwf2Vbvf0PKz+N2npirr5z9o+7WuD3lCq1XL3m3/vQ8bNnyZp3ktM/wA9uzetYr2aZSOeZaRDRUmY2svEMY077kRSZ7qzb2bFE10o8kyJNIWMxHCu857TudLRXcoGApcUnN+EfzZfXonJ/at6cC0+zHTYzpx16LwwZ0Ql4TCGjGS0S6tGfEz+DS2Pu20djGvZMpPI6sU/hZym5C/bmv5Yvyb+p7vhM9bR9HPn7Quj2nMAAAAAAAAa6laMd5JeL1McvEYsXx2iPrK1aWt2holmEOV34L6nDfxjhq9tz9I++mkYLtUsxfKPmzkv45/ZT9Z/n7rxw/vLVPGzfNLwX1OLJ4txN+0xH0j77aRhpDROTe7b8Xc4MmXJk+O0z9ZaRER2hgzJLxzImyYhrlMzm68Vandme5lPSGUaZeuNSbbZ2NNKsJMrKUXEVlFGF7+kLRG1NUbqTsue/ciKxqNtulY2tsNTSSS2WhpWHNPVJuTXrJENdSZ01laIeRZrEkvUy9YVlExMrzS6K/n/APDm4id2iGmPttMpLQiI6IluZ0YuykpmQ/vJf0/me34R8Vvo5s/aF4e65gAAAAAI+JxkIbu76LV/ocXFeIYOGj8c9faO/wDPq0pitbsra2NnLnwrpHf4s+d4jxbNm6Vnlj5d/wA5+2nXXDWvzakkef03tp1ZcSJ3CNSxdRETeDlYuqVm63KwdQpN08rF1O8rNltMVO+yb+XmViZnsT07s1SfM0jFvupN/ZsUTSKxCo2SNU5GdrJ0i4nEqPic18npC9a7U2Jrtvq3oiK19W8RpOwOF4Vr7z1f0NIjbC9tpqVibM46vOI0x10s1zNohL1M0hWRysrvTn4I1idQjur8HPjbl953XhyXlY4JnmvMt9ajS2hsbejJnJm9OysrDII6zfdFfP6Hu+ER8U/RzcR6Lk9pzAAAAA4z0s9of2PLpSjWdGtUq0adJxdpfvIupbnbgUr2s9d0yl4mazELU1zRtDybNI1aNOpF6ThGeu+qvr3n5vxNLY8tqz3iXpRCy/aF1Ii68Qwlix5q8UYSxpHmynkaZZpFF4vafRPlvaeNnP3Kcpd+y89idXlE1rHeUmnhqr96UYd0faf0LRhtPeVJyVjtCTTwsV1k+stfw2Na4qwpOSZbjRQA8bKzKWmpO25je8QmIV+IxnQ5rXmzWtFViMR8W/NstSjWITsuwLXtTXtPZfdX1NIjfSOzLJbfSFmol5nTFrlK5FY3O1taa2zaBhxFokl7c2qqrc8xVlGmveqPXupr3vPb4si9tRMtMVfVMwFLRHLijabSsEjaWbyTN4VW+Rq0G+svkj6PwqusMz7y488/i0tEz1GL0AAAAcx6QuyUcywboOUYTjONWlOSvwzjfRvdJptNr8diJ3romJ1LgKXZjG4OlGM6b4YRUOOnLijot+qXifLcdwl4tbJevSZ793XXJEz0lsp4ip95njzSns66zLcsRP7zKclfZrErLA5ZUqWcnwR79ZPwX1JisInJpeYXK6cPs8T6z9p/RF4oytktKdY00zBqQI1A8cis26p0wqVUt2Z2yxCYqhV8euWpz2zTPZpGP3V9bEN7sz792sViEOtW1SV3J6JLVtmlKbWiFjluWcL4p6z5LlDw7+80+LpHZle/pC1ULGmorDHe0etV8jLraVojTS5G0DGUiZGJesIY4ivGnByk7Rim2+4036QRWZnSnyyEqs3WmrOXup/Zgtl/vVmGa255I9G9tVjUOjw8LI0pXUMJlukTHWyrVJm0IXeAVoRXdfzPreEpyYax8nBkndpWMGdKjMkAAAAB5IDnM6yDDyTldUG+asot9OHr4Hj8b4bw1qzkmeT5+n6fZ0Y8946d1Hg8rhCV21Oz9nSy8bdT4/LkrFpis7j37O2L7W0Zk0sabFUNYujTL1pPmQcrCWIS3aKWzRCYrLRUzCK21MZz+0LRjlEq5i3toZze0rxSESdZvdldLxDXOoluy0V2tpqoqdV2prTnN6RXh1fgaxSK/F+iZ1Xuu8vyuNPX3pveT38F0RfUz3c98kynOyLTMVhn3Q69e+2xlubytEaaHM0jolg5E7GPEWhD3iLTfRpzmKrvF1uCH7ilL2mtqlRcl1S+fgjS1vKpufint8o/66a15I3Pd02Cw1kjDHT1lz2snJG8zqFGEpCqJKMbyS7zs4TF5mWKqZLctdruifWw89OploGwkAAAAAA+PemPN3QzPK/btGKqyqRvooznGHE/hxeRxcfh83h7V+X7N8FtTMe7oKGZ0mr8afxR+f2xWie0t62jfR5LOKfJ38BGPJ7OiJ2xlm19kW5bLxDB42T5leVbUMHV7xyrMXVJ5U6a54lLmTFJlaKtNKvKo7UoOo9m1pFeMtjTy4r8U6W1Ed1vgshvrWlx/wAquoLx5y/3QmJmfh6fuxtm18K7hTSVkkktFbRImKxDnmZlhVrqPeyl8sR0hMVmUKtXb3Kam3WV4jSJUrdCeb0hOmCkWiSSVQtsiGDrorOT2TyqLGY2pipuhh21BPhxFVbR60oP73V8tt9uqlIxRGTL3/8Amv8Aufl7e/077VrFI5rOlyrK40oKMVZJWVjH8WS02t3YXyc07WkI2OiOjKWFSRWespamy8KpeCjzPoPC8HLWck+vZyZ7ei2w8T2Ic6dBFhkSAAAAAAcb6TOxMMyw6UeCOJoviw853UbNrjpza14Wly2aT63i0bhas6nblodjcVSjbhptJL3ZXb8z5rN4dn621v6S0i1dtMMNKLtKNmu6x4uTcTqejtp26JMUYy1glWSIiu14R62YRW7RrXDMrxCDTzCdaXBQg6klu9oR/qly8NzecFcUc2SdfvP5NdRXu6PLezV7SrzdR/dV4wXw3l8fI55zTbpjjUf5/wCMrZtdnTUKEYJKKSS0SSSSKxSI6y5ptMlWvGO7FstakVmUOri29tDC1rWXisQizqCIiEtEqlxMp0wcgNc6pMSmIQcTi1FXbsaVxzaWkVRMNhq2MdouVHD/AGpq6nUXSn0X83l1XTEUwem7e3pH1+36+y1prT6uvy3K6dGChTgoxirJIz1a9ua07mXLe82ncpqjY2iNM2FSditraTEI7kRCZYpnXw2Kct4rDO9uWNrPBwPrMdYrWKx2h58zvqt6EDaEJCLD0AAAAAAHkkBCxNK5WYFLjcCpbpM5c3DY8vx1iV63mvaVPiMpj3rw/U82/g/Dz23H5/dvHE3hX18lT+3NeFiseFY6+sr/APlW9lVV7O0pSs5VJfevKyXktzi4zNi4X8NOtv2dGLLkt17Q6fKsFTpQUYRUUtktDwZvbJbmvO5a2nadUx0Y7asnzddlYptFq5hJ7aLuKWvaVorEI7q95SKrMXWL7RprcgMZTGhGq4ixpWm0wqczzmNNXb7klq2+SS5s68PC2vLStdrHJsinVtUxC39pU3tBcuLrL8EL5IieXH29/f6fJF8kR0q7GjSUVZKxStYhyTMyzbNOyGmpWK2v6QtFUZyM4S8RrWNokwy45abfPvPpuA4by67nvLiy35p06HB0D1KwwlYwiXQyJAAAAAAAADGUSBFrUSJgVWLpmVoS4/PcwnCvCmuFU50pzk1fjUoyikulmpeOjPK8TzXx4vwT1l04McW7lPEwitD5G1LWnq7qxp68a2PL0s8VUcqdsvWMjlGUGRo2zJiqNvJMaQiYqvZbmlK7lMOO7Q9qKdG8U+Of3Y6v49D2eE8Pvl69oTN617tno5yyriq/7XiU1Sp/+PGSaUqn8RJ7qKvr1emxfxLNj4enkY+8/FPy9vz/AJ3UnLNn1mMlyPBi6rKdSxpOSIjZEIdTENlPNm3ZfUQwTLVVlkbVqrtp4nN8MdtpP8ke1wPCbnnt+Tny5NdIX+XYGyWh79KuSZXFOFjaIVbCQAAAAAAAAAAMKiIkVGPhuZ2hL5t2wy9xrwxC45pqNCpG64acFxyVVL+ppPxXQ8zj8fPi+jfFflasLNPY+ZvEw6622sYxOaZatkYldp2zjEg22xRMQbYzrJFteyHN512uw9G641Oa+zT9uV+jtovid3D+HZsvXWo956G4hweb9p8ViLqnF0oP7us2u+XL4eZ73D8Bgw9bTuf8KzMz8lDLK6ur4JPdvdtnfGenbbOawvOynbKvQxSc6lSpCUoQqQm3KKpr2fZjtBxS0tppY4+N8OxZcX4YiJ7xPz/3v5/VlTJ10+10844l7KsfGWpaOjWt9vPXyluzOatolvps1pUlt4ktW9DprVWWumpVXaF1HnLZvw+p7PB8DNp5rx+TnyZNdIdFluWqCWh9Bjx6ckztb04WN4hRsJAAAAAAAAAAAAeNARMVRuVmBzuZ4F66HPei0S4fM8FOlJunBLutZPyPH4rhIt6OimTSuWfTjpOhP+2z+djzZ8Pn0n9XTGWG2PaSP8Ot/j+pT/12T5J8yrJdopP3MPWl4qMV8y0eGX9Zg82ryWMx1T3KMaffLim/LQ6aeGV9Zmf8Kzmhpn2Txlf97VqNP7KfBHwst/id+LhYp8FYj/M/5ZznT8B6NIrdHV5F7d5ZzndDguwlKP2EaV4WPVnOWZTpdlKaXuLyL+RVXnlxea+jvDwqyrQjJSk+Jxv7Dd7vTvfK9jLNW805YlaturZh84oQlwVJeqktP+ouGL/u2Plc3BZomdRv6fzbfHXS5p42na6nBrqpRaOLy7RPWJdUS2wx/FpTi6j/AJfd8zuwcHlydo19VLXrHdZ4HJp1GnVem6ivdX1Pe4Xw6tOs9ZcuTNvpDp8HgVFaI9amOIc8ynxiaxCrIkAAAAAAAAAAAAAAeNAaamHT5EaEStlcJbxRWaRIh1OzlF7wj5FJw19k7lguy9D+HHyK+RT2TzS308gpLaEfItGGvsjmlKp5bBbRRaKQbb44SK5FuVDNUF0J0M1TQ0MZUkNCux2A4lsZ2ptMS5nHdjoVHrFeRx24TctIyTDLA9hqMXfgXki1eEiO5OWZdJg8nhBaRSOiuKIUm0ysYUkjWIVbEiw9AAAAAAAAAAAAAAAAAAAAAAAAAAAAA8aA84SND3hGh7YkAAAAAAAAAAAAAAAAAAAAAAAAAAAAAAAAAAAAAAAAAAAAAAB/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5" name="AutoShape 48" descr="data:image/jpeg;base64,/9j/4AAQSkZJRgABAQAAAQABAAD/2wCEAAkGBxITEBMUEhAQEBISEA8PEBUQFQ8PEhAQFBEWFhUSFRUYHCggGBomHBQUITEhJSksLi4uFx8zODMsNygvLisBCgoKDg0OGhAQGywkICQsLCwsLCwsLCwsLCwsLCwsLCwsLCwsLCwsLCwsLCwsLCwsLCwsLCwsLCwsLCwsLCwsLP/AABEIAMwA9wMBEQACEQEDEQH/xAAcAAEAAgMBAQEAAAAAAAAAAAAABAUCAwYBBwj/xAA9EAACAQIEAwQHBQgBBQAAAAAAAQIDEQQFITESQVEGYXGRBxMiMoGx0UJSocHhFDNTYnKCkvCiIyQ0svH/xAAbAQEAAwEBAQEAAAAAAAAAAAAAAQIDBAUGB//EADERAQACAgAEBAQFBQADAAAAAAABAgMRBBIhMQUTQVEyYXHRIoGRsfAjUqHB4RQVQv/aAAwDAQACEQMRAD8A+4gAAAAAAAAAAAAAAAAAAAAAY1Kiim5NRSV23okurZEzrrJEbUWYdr8JTlwqoq1RaOFJxk14ttJedzDJxWOnz+jenD3t8vq25X2moVrJyVKbslGbS4m/uy2l4b9wxcTTJ8pRkwXoujoYgAAAAAAAAAAAAAAAAAAAAAAAAAAAAAAB8o9IGPVbHSpuUvV4eMIWjJxXrWuOUlbnrFf2nheJZ7Vyar6PQ4avLTfrLi8Rhnwqakqijeykk2o7WkvtaHPj4iN8s9JdcXj1hVYjNoW4fWVqkYxV4v8Adyu9rxXsq9ttDrjHae8N41XrD6b6Je0s3w4erVnUhOM/UeubnUpTjq6Tm9ZLh4mk9uGy0sl2cNxFrXnHf9Xn8Zw1axz0fUzueaAAAAAAAAAAAAAAAAAAAAAAAAAAAAAAPi3pooyw9eNWjSjarDjrWb4pTUrOaXhw7HmcVipbLEW6bju6sOTUafOqXaynGLilNezpxJP2rdzOe3h1rW30b+fWO6nyHEty4JNWknHVJ2vqt/idvFUiI5oacJktfpLucmjPDqM4TvOnKNaF9bSja3w0/FnmTknn546O2Yi8cs/R+gsoxvrsPSq8Dh62lTq8Lak48cU7XWj3PfpbmrFvd8/evLaa+yWWVAAAAAAAAAAAAAAAAAAAAAAAAAAAAAPk/prqJzox5xozl/lKy/8AVnlcdb+rWvyWrOnyCODVbDptXaU4J2WnDJpa+CRE5fKy6j+dGnN6Sl5XkkK8I+rtRm7NS1ko2dpJ6680Y5+LthtPN1hvjyanUOmwWTTVb9nqzfCoezOPDFyTS5Nbb69xxZM8cvmRHr2elOX+nzQ+4dmKqeHhBaeqSp2/lS9n8NPgez4bn83BET3jp9ni5o1ffutj0GQAAAAAAAAAAAAAAAAAAAAAAAAAAAAB8Q9LuM4sTV10pxjTXwV3+LZ4ea3Pxcx7ahWZchkmH/7WN+fG/wDnIw4m/wDXn8v2XnosOzNPh/yl+Jz8bba8W1MS7TGxXqFOy4ouC4ra2ckrX6XZwUnmryuqL+jpeyWPtON9prgl/Vyfnp8Tv8J4jy83LPaen2+35sskbq7U+rcwAAAAAAAAAAAAAAAAAAAAAAAAAAADVia6hCU5aRhFyfglcpkvFKzae0dR+dO22Ic3KT3qVHJ+Ld38z53g7c95vPruVO9ohLwuF4cNTT/hp/Fq7+ZyXyc2a0/Na89Ze5FG0reL/EcVO4aXj8ES7TFYb1mFqQWjdN2fRpXT80jg4a/Lba+OUDstjW4xvo3o+qmv1L5Y8vJ0avq2X4n1lOMudrS/qW59pwueM2KL/r9fVzWjU6SToVAAAAAAAAAAAAAAAAAAAAAAAAAB5KSSu2klq29EitrRWJtadRA47tbm7qQdOnfgv7ctuO2yXdc+W8S8Wrm/o4vh9Z9/p8v59Uvkud4R1K0ILnJfC73I4bJFMc2TjjrzezoMdh7QdtkjzsV92U0iZLQ1Xx+ZtxN+joy68uI+btsJSvC3VWOHDPVWjlMvpuliqtN82qi8X73/ACUjqz/ixRb26fp/x0T3fRMgxziusZe8lupLmjt8M8Q8npPWJ7/X3UvTbpKVaMlo7/NfA+pxZ6ZY3SdueazHdsNUAAAAAAAAAAAAAAAAAAAAAAADGpNRTbdktWymTJXHWb2nUQmI25vMse6jttBbLr3s+J8S8SvxVtR0pHaPf5z9vRtXHpS42zR5ET1TNNqvCdn3xupJe09I/wAq+p1X4mZryV7KzSdahjmuEtBq3cRgybsz5dS0ZNl8nrbTZGnEZo7JyddRDr8Lg7K1tkZ8PW0rRHRQZ3k81iYVkvZtwTtum3u+78zrybjFMfm3rO40vMtp8OvJ7nPgrNZ2tpbqpbVOz5HtYss1mLVnqrMb6SssFilUj0a0kvzPoeF4iM1N+vq5r05ZSDpUAAAAAAAAAAAAAAAAAAAAAYzkkm27Jblb3rSs2tOohMRtz2Z45zdlpBbLq+rPjfE/Ep4m3LXpSO3z+c/6h1Y8WlTWqHh2nbXT3DULu7+BNaqz7JxprUI0qcxjxNLqZU6TMqzGuqdgqCVlbRGmtz1ZRVYqpY9HFERDetHlSaaN5mJjUrcqLFcLty5HLMck6TEJVOehvhv6Ew9w9fgqKXJ+zLwfP8z0+Ez+VkifSeks713DoT6RxgAAAAAAAAAAAAAAAAAAAa61aMVeTt834GHEcRjwU58k6/39Fq1m06hSY7GOfdFbL82fI8f4jfiZ12r6R9/n+zrx4oqrK0zx72bRVpo0uJ3e3zKUrvrJadJqjY2iGUQ11qlk2UvKytwz4pN+QrXXRS/stqCNKxuyKwznI76NohhculjVZnmjptEd2dKZnWdTEpmGVZaHdE9FF9llXipRfNLhfitD6nhMnmYa2/nRxZI1aYSjoUAAAAAAAAAAAAAAAAHknbfTxK2tWsbtOoIjaDiMxS0irvq9v1PF4rxqlPw4Y5p9/T/v86uimCZ+JV1qrk7yd2fOZ8+TLbnyTuXVWkRGoRqsjlvZeIR40nJ67GNazadkzpJjG3cbxVkSZE9E6VOZ17tRW7djKsbncrVjUblIwtKyRePdj3WEFoa4qrVhjJnbXs0YlhrxMtPL5lM/wFfiZUmc8dlpSJbHdSdwyWWQT9mcekk/NfofQeFX3jmvtP7ubPHXa1PUYAAAAAAAAAAAAAGJnQ0VMVBfav4anFl8R4fH3tv6df2aRitPojVcwf2Vbvf0PKz+N2npirr5z9o+7WuD3lCq1XL3m3/vQ8bNnyZp3ktM/wA9uzetYr2aZSOeZaRDRUmY2svEMY077kRSZ7qzb2bFE10o8kyJNIWMxHCu857TudLRXcoGApcUnN+EfzZfXonJ/at6cC0+zHTYzpx16LwwZ0Ql4TCGjGS0S6tGfEz+DS2Pu20djGvZMpPI6sU/hZym5C/bmv5Yvyb+p7vhM9bR9HPn7Quj2nMAAAAAAAAa6laMd5JeL1McvEYsXx2iPrK1aWt2holmEOV34L6nDfxjhq9tz9I++mkYLtUsxfKPmzkv45/ZT9Z/n7rxw/vLVPGzfNLwX1OLJ4txN+0xH0j77aRhpDROTe7b8Xc4MmXJk+O0z9ZaRER2hgzJLxzImyYhrlMzm68Vandme5lPSGUaZeuNSbbZ2NNKsJMrKUXEVlFGF7+kLRG1NUbqTsue/ciKxqNtulY2tsNTSSS2WhpWHNPVJuTXrJENdSZ01laIeRZrEkvUy9YVlExMrzS6K/n/APDm4id2iGmPttMpLQiI6IluZ0YuykpmQ/vJf0/me34R8Vvo5s/aF4e65gAAAAAI+JxkIbu76LV/ocXFeIYOGj8c9faO/wDPq0pitbsra2NnLnwrpHf4s+d4jxbNm6Vnlj5d/wA5+2nXXDWvzakkef03tp1ZcSJ3CNSxdRETeDlYuqVm63KwdQpN08rF1O8rNltMVO+yb+XmViZnsT07s1SfM0jFvupN/ZsUTSKxCo2SNU5GdrJ0i4nEqPic18npC9a7U2Jrtvq3oiK19W8RpOwOF4Vr7z1f0NIjbC9tpqVibM46vOI0x10s1zNohL1M0hWRysrvTn4I1idQjur8HPjbl953XhyXlY4JnmvMt9ajS2hsbejJnJm9OysrDII6zfdFfP6Hu+ER8U/RzcR6Lk9pzAAAAA4z0s9of2PLpSjWdGtUq0adJxdpfvIupbnbgUr2s9d0yl4mazELU1zRtDybNI1aNOpF6ThGeu+qvr3n5vxNLY8tqz3iXpRCy/aF1Ii68Qwlix5q8UYSxpHmynkaZZpFF4vafRPlvaeNnP3Kcpd+y89idXlE1rHeUmnhqr96UYd0faf0LRhtPeVJyVjtCTTwsV1k+stfw2Na4qwpOSZbjRQA8bKzKWmpO25je8QmIV+IxnQ5rXmzWtFViMR8W/NstSjWITsuwLXtTXtPZfdX1NIjfSOzLJbfSFmol5nTFrlK5FY3O1taa2zaBhxFokl7c2qqrc8xVlGmveqPXupr3vPb4si9tRMtMVfVMwFLRHLijabSsEjaWbyTN4VW+Rq0G+svkj6PwqusMz7y488/i0tEz1GL0AAAAcx6QuyUcywboOUYTjONWlOSvwzjfRvdJptNr8diJ3romJ1LgKXZjG4OlGM6b4YRUOOnLijot+qXifLcdwl4tbJevSZ793XXJEz0lsp4ip95njzSns66zLcsRP7zKclfZrErLA5ZUqWcnwR79ZPwX1JisInJpeYXK6cPs8T6z9p/RF4oytktKdY00zBqQI1A8cis26p0wqVUt2Z2yxCYqhV8euWpz2zTPZpGP3V9bEN7sz792sViEOtW1SV3J6JLVtmlKbWiFjluWcL4p6z5LlDw7+80+LpHZle/pC1ULGmorDHe0etV8jLraVojTS5G0DGUiZGJesIY4ivGnByk7Rim2+4036QRWZnSnyyEqs3WmrOXup/Zgtl/vVmGa255I9G9tVjUOjw8LI0pXUMJlukTHWyrVJm0IXeAVoRXdfzPreEpyYax8nBkndpWMGdKjMkAAAAB5IDnM6yDDyTldUG+asot9OHr4Hj8b4bw1qzkmeT5+n6fZ0Y8946d1Hg8rhCV21Oz9nSy8bdT4/LkrFpis7j37O2L7W0Zk0sabFUNYujTL1pPmQcrCWIS3aKWzRCYrLRUzCK21MZz+0LRjlEq5i3toZze0rxSESdZvdldLxDXOoluy0V2tpqoqdV2prTnN6RXh1fgaxSK/F+iZ1Xuu8vyuNPX3pveT38F0RfUz3c98kynOyLTMVhn3Q69e+2xlubytEaaHM0jolg5E7GPEWhD3iLTfRpzmKrvF1uCH7ilL2mtqlRcl1S+fgjS1vKpufint8o/66a15I3Pd02Cw1kjDHT1lz2snJG8zqFGEpCqJKMbyS7zs4TF5mWKqZLctdruifWw89OploGwkAAAAAA+PemPN3QzPK/btGKqyqRvooznGHE/hxeRxcfh83h7V+X7N8FtTMe7oKGZ0mr8afxR+f2xWie0t62jfR5LOKfJ38BGPJ7OiJ2xlm19kW5bLxDB42T5leVbUMHV7xyrMXVJ5U6a54lLmTFJlaKtNKvKo7UoOo9m1pFeMtjTy4r8U6W1Ed1vgshvrWlx/wAquoLx5y/3QmJmfh6fuxtm18K7hTSVkkktFbRImKxDnmZlhVrqPeyl8sR0hMVmUKtXb3Kam3WV4jSJUrdCeb0hOmCkWiSSVQtsiGDrorOT2TyqLGY2pipuhh21BPhxFVbR60oP73V8tt9uqlIxRGTL3/8Amv8Aufl7e/077VrFI5rOlyrK40oKMVZJWVjH8WS02t3YXyc07WkI2OiOjKWFSRWespamy8KpeCjzPoPC8HLWck+vZyZ7ei2w8T2Ic6dBFhkSAAAAAAcb6TOxMMyw6UeCOJoviw853UbNrjpza14Wly2aT63i0bhas6nblodjcVSjbhptJL3ZXb8z5rN4dn621v6S0i1dtMMNKLtKNmu6x4uTcTqejtp26JMUYy1glWSIiu14R62YRW7RrXDMrxCDTzCdaXBQg6klu9oR/qly8NzecFcUc2SdfvP5NdRXu6PLezV7SrzdR/dV4wXw3l8fI55zTbpjjUf5/wCMrZtdnTUKEYJKKSS0SSSSKxSI6y5ptMlWvGO7FstakVmUOri29tDC1rWXisQizqCIiEtEqlxMp0wcgNc6pMSmIQcTi1FXbsaVxzaWkVRMNhq2MdouVHD/AGpq6nUXSn0X83l1XTEUwem7e3pH1+36+y1prT6uvy3K6dGChTgoxirJIz1a9ua07mXLe82ncpqjY2iNM2FSditraTEI7kRCZYpnXw2Kct4rDO9uWNrPBwPrMdYrWKx2h58zvqt6EDaEJCLD0AAAAAAHkkBCxNK5WYFLjcCpbpM5c3DY8vx1iV63mvaVPiMpj3rw/U82/g/Dz23H5/dvHE3hX18lT+3NeFiseFY6+sr/APlW9lVV7O0pSs5VJfevKyXktzi4zNi4X8NOtv2dGLLkt17Q6fKsFTpQUYRUUtktDwZvbJbmvO5a2nadUx0Y7asnzddlYptFq5hJ7aLuKWvaVorEI7q95SKrMXWL7RprcgMZTGhGq4ixpWm0wqczzmNNXb7klq2+SS5s68PC2vLStdrHJsinVtUxC39pU3tBcuLrL8EL5IieXH29/f6fJF8kR0q7GjSUVZKxStYhyTMyzbNOyGmpWK2v6QtFUZyM4S8RrWNokwy45abfPvPpuA4by67nvLiy35p06HB0D1KwwlYwiXQyJAAAAAAAADGUSBFrUSJgVWLpmVoS4/PcwnCvCmuFU50pzk1fjUoyikulmpeOjPK8TzXx4vwT1l04McW7lPEwitD5G1LWnq7qxp68a2PL0s8VUcqdsvWMjlGUGRo2zJiqNvJMaQiYqvZbmlK7lMOO7Q9qKdG8U+Of3Y6v49D2eE8Pvl69oTN617tno5yyriq/7XiU1Sp/+PGSaUqn8RJ7qKvr1emxfxLNj4enkY+8/FPy9vz/AJ3UnLNn1mMlyPBi6rKdSxpOSIjZEIdTENlPNm3ZfUQwTLVVlkbVqrtp4nN8MdtpP8ke1wPCbnnt+Tny5NdIX+XYGyWh79KuSZXFOFjaIVbCQAAAAAAAAAAMKiIkVGPhuZ2hL5t2wy9xrwxC45pqNCpG64acFxyVVL+ppPxXQ8zj8fPi+jfFflasLNPY+ZvEw6622sYxOaZatkYldp2zjEg22xRMQbYzrJFteyHN512uw9G641Oa+zT9uV+jtovid3D+HZsvXWo956G4hweb9p8ViLqnF0oP7us2u+XL4eZ73D8Bgw9bTuf8KzMz8lDLK6ur4JPdvdtnfGenbbOawvOynbKvQxSc6lSpCUoQqQm3KKpr2fZjtBxS0tppY4+N8OxZcX4YiJ7xPz/3v5/VlTJ10+10844l7KsfGWpaOjWt9vPXyluzOatolvps1pUlt4ktW9DprVWWumpVXaF1HnLZvw+p7PB8DNp5rx+TnyZNdIdFluWqCWh9Bjx6ckztb04WN4hRsJAAAAAAAAAAAAeNARMVRuVmBzuZ4F66HPei0S4fM8FOlJunBLutZPyPH4rhIt6OimTSuWfTjpOhP+2z+djzZ8Pn0n9XTGWG2PaSP8Ot/j+pT/12T5J8yrJdopP3MPWl4qMV8y0eGX9Zg82ryWMx1T3KMaffLim/LQ6aeGV9Zmf8Kzmhpn2Txlf97VqNP7KfBHwst/id+LhYp8FYj/M/5ZznT8B6NIrdHV5F7d5ZzndDguwlKP2EaV4WPVnOWZTpdlKaXuLyL+RVXnlxea+jvDwqyrQjJSk+Jxv7Dd7vTvfK9jLNW805YlaturZh84oQlwVJeqktP+ouGL/u2Plc3BZomdRv6fzbfHXS5p42na6nBrqpRaOLy7RPWJdUS2wx/FpTi6j/AJfd8zuwcHlydo19VLXrHdZ4HJp1GnVem6ivdX1Pe4Xw6tOs9ZcuTNvpDp8HgVFaI9amOIc8ynxiaxCrIkAAAAAAAAAAAAAAeNAaamHT5EaEStlcJbxRWaRIh1OzlF7wj5FJw19k7lguy9D+HHyK+RT2TzS308gpLaEfItGGvsjmlKp5bBbRRaKQbb44SK5FuVDNUF0J0M1TQ0MZUkNCux2A4lsZ2ptMS5nHdjoVHrFeRx24TctIyTDLA9hqMXfgXki1eEiO5OWZdJg8nhBaRSOiuKIUm0ysYUkjWIVbEiw9AAAAAAAAAAAAAAAAAAAAAAAAAAAAA8aA84SND3hGh7YkAAAAAAAAAAAAAAAAAAAAAAAAAAAAAAAAAAAAAAAAAAAAAAB/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052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1474</TotalTime>
  <Words>162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Aharoni</vt:lpstr>
      <vt:lpstr>AR CENA</vt:lpstr>
      <vt:lpstr>Arial</vt:lpstr>
      <vt:lpstr>Berlin Sans FB Demi</vt:lpstr>
      <vt:lpstr>Bodoni MT</vt:lpstr>
      <vt:lpstr>Calibri</vt:lpstr>
      <vt:lpstr>Calibri Light</vt:lpstr>
      <vt:lpstr>Office Theme</vt:lpstr>
      <vt:lpstr>Power of Food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of Food Choice</dc:title>
  <dc:creator>Jennifer</dc:creator>
  <cp:lastModifiedBy>Jennifer</cp:lastModifiedBy>
  <cp:revision>43</cp:revision>
  <dcterms:created xsi:type="dcterms:W3CDTF">2015-03-24T06:35:29Z</dcterms:created>
  <dcterms:modified xsi:type="dcterms:W3CDTF">2015-03-25T15:50:30Z</dcterms:modified>
</cp:coreProperties>
</file>